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9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0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9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6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8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8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8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BD92D-B55B-4421-8A88-E49695B16A4E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3062" y="977777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Effective presentations in English:</a:t>
            </a:r>
            <a:br>
              <a:rPr lang="en-GB" sz="4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Principles and techniques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4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1928" y="9313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Presentation as performance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11928" y="22569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GB" dirty="0"/>
              <a:t>Do not read, communicate 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Make eye contact with your audience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Speak loudly and slowly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Use your voice to highlight important  items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Pause to separate logical units of your talk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Show enthusiasm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Rehearse your talk  several times 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General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tips on the use of language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Use formal language  without slang  </a:t>
            </a:r>
          </a:p>
          <a:p>
            <a:r>
              <a:rPr lang="en-GB" dirty="0"/>
              <a:t>Avoid long sentences</a:t>
            </a:r>
          </a:p>
          <a:p>
            <a:r>
              <a:rPr lang="en-GB" dirty="0"/>
              <a:t>Do not overuse abbreviations</a:t>
            </a:r>
          </a:p>
          <a:p>
            <a:r>
              <a:rPr lang="en-GB" dirty="0"/>
              <a:t>Use Active Voice rather than  Passive constructions</a:t>
            </a:r>
          </a:p>
          <a:p>
            <a:r>
              <a:rPr lang="en-GB" dirty="0"/>
              <a:t>Be sure you know how to pronounce your  terms  and numbers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1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Signposting to guide your audience - </a:t>
            </a:r>
          </a:p>
          <a:p>
            <a:r>
              <a:rPr lang="en-GB" dirty="0">
                <a:solidFill>
                  <a:srgbClr val="FFC000"/>
                </a:solidFill>
              </a:rPr>
              <a:t>Enhancing coherence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move on</a:t>
            </a:r>
          </a:p>
          <a:p>
            <a:r>
              <a:rPr lang="en-GB" sz="3600"/>
              <a:t>To expand on</a:t>
            </a:r>
          </a:p>
          <a:p>
            <a:r>
              <a:rPr lang="en-GB" sz="3600"/>
              <a:t>To elaborate on</a:t>
            </a:r>
          </a:p>
          <a:p>
            <a:r>
              <a:rPr lang="en-GB" sz="3600"/>
              <a:t>To turn to</a:t>
            </a:r>
          </a:p>
          <a:p>
            <a:r>
              <a:rPr lang="en-GB" sz="3600"/>
              <a:t>To digress</a:t>
            </a:r>
            <a:endParaRPr lang="en-GB" sz="36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go back</a:t>
            </a:r>
          </a:p>
          <a:p>
            <a:r>
              <a:rPr lang="en-GB" sz="3600"/>
              <a:t>To recap(itulate)</a:t>
            </a:r>
          </a:p>
          <a:p>
            <a:r>
              <a:rPr lang="en-GB" sz="3600"/>
              <a:t>To conclude</a:t>
            </a:r>
          </a:p>
          <a:p>
            <a:r>
              <a:rPr lang="en-GB" sz="3600"/>
              <a:t>To summarize</a:t>
            </a:r>
          </a:p>
          <a:p>
            <a:r>
              <a:rPr lang="en-GB" sz="3600"/>
              <a:t>To sum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884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Principles of Power Point presentations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Give each slide a title</a:t>
            </a:r>
          </a:p>
          <a:p>
            <a:r>
              <a:rPr lang="en-GB" dirty="0"/>
              <a:t>Do not put full paragraphs on a slide</a:t>
            </a:r>
          </a:p>
          <a:p>
            <a:r>
              <a:rPr lang="en-GB" dirty="0"/>
              <a:t>Use parallel constructions [</a:t>
            </a:r>
            <a:r>
              <a:rPr lang="en-GB" i="1" dirty="0"/>
              <a:t>to be explained later on</a:t>
            </a:r>
            <a:r>
              <a:rPr lang="en-GB" dirty="0"/>
              <a:t>]</a:t>
            </a:r>
          </a:p>
          <a:p>
            <a:r>
              <a:rPr lang="en-GB" dirty="0"/>
              <a:t>Do not put more than 8-10 words per line</a:t>
            </a:r>
          </a:p>
          <a:p>
            <a:r>
              <a:rPr lang="en-GB" dirty="0"/>
              <a:t>Do not exceed 6-8 lines per slide</a:t>
            </a:r>
          </a:p>
          <a:p>
            <a:r>
              <a:rPr lang="en-GB" dirty="0"/>
              <a:t>Use the same font, size 28-32 or bigger</a:t>
            </a:r>
          </a:p>
          <a:p>
            <a:r>
              <a:rPr lang="en-GB" dirty="0"/>
              <a:t>Use 1-2 minutes to comment on each slide </a:t>
            </a:r>
          </a:p>
          <a:p>
            <a:r>
              <a:rPr lang="en-GB" dirty="0"/>
              <a:t>Synchronize verbal part with the visual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1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Power Point </a:t>
            </a:r>
            <a:r>
              <a:rPr lang="en-GB" dirty="0" err="1">
                <a:solidFill>
                  <a:srgbClr val="FFC000"/>
                </a:solidFill>
              </a:rPr>
              <a:t>colors</a:t>
            </a:r>
            <a:r>
              <a:rPr lang="en-GB" dirty="0">
                <a:solidFill>
                  <a:srgbClr val="FFC000"/>
                </a:solidFill>
              </a:rPr>
              <a:t> and fonts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DO NOT USE ALL CAPITALS</a:t>
            </a:r>
          </a:p>
          <a:p>
            <a:r>
              <a:rPr lang="en-GB" dirty="0"/>
              <a:t>Use </a:t>
            </a:r>
            <a:r>
              <a:rPr lang="en-GB" i="1" dirty="0"/>
              <a:t>italics </a:t>
            </a:r>
            <a:r>
              <a:rPr lang="en-GB" dirty="0"/>
              <a:t>to quote or highlight</a:t>
            </a:r>
          </a:p>
          <a:p>
            <a:r>
              <a:rPr lang="en-GB" dirty="0"/>
              <a:t>Use clashing </a:t>
            </a:r>
            <a:r>
              <a:rPr lang="en-GB" dirty="0" err="1"/>
              <a:t>colors</a:t>
            </a:r>
            <a:r>
              <a:rPr lang="en-GB" dirty="0"/>
              <a:t> which are easy to read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a. Black on white are good for light rooms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b. White on black are preferable when it is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     dark  </a:t>
            </a:r>
          </a:p>
          <a:p>
            <a:r>
              <a:rPr lang="en-GB" dirty="0"/>
              <a:t>Choose Ariel , Tahoma or Veranda fonts</a:t>
            </a:r>
          </a:p>
          <a:p>
            <a:r>
              <a:rPr lang="en-GB" sz="3600" dirty="0"/>
              <a:t>Avoid</a:t>
            </a:r>
            <a:r>
              <a:rPr lang="en-GB" dirty="0"/>
              <a:t> using too much animation</a:t>
            </a:r>
          </a:p>
        </p:txBody>
      </p:sp>
    </p:spTree>
    <p:extLst>
      <p:ext uri="{BB962C8B-B14F-4D97-AF65-F5344CB8AC3E}">
        <p14:creationId xmlns:p14="http://schemas.microsoft.com/office/powerpoint/2010/main" val="35800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Try to enjoy it!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933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מיכל טל</dc:creator>
  <cp:lastModifiedBy>מיכל טל</cp:lastModifiedBy>
  <cp:revision>4</cp:revision>
  <dcterms:created xsi:type="dcterms:W3CDTF">2021-11-01T13:23:54Z</dcterms:created>
  <dcterms:modified xsi:type="dcterms:W3CDTF">2022-11-03T13:58:29Z</dcterms:modified>
</cp:coreProperties>
</file>