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A"/>
    <a:srgbClr val="433456"/>
    <a:srgbClr val="0057C0"/>
    <a:srgbClr val="503E66"/>
    <a:srgbClr val="725892"/>
    <a:srgbClr val="FFCC00"/>
    <a:srgbClr val="F66C2E"/>
    <a:srgbClr val="FB9E8F"/>
    <a:srgbClr val="F8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 showGuides="1">
      <p:cViewPr>
        <p:scale>
          <a:sx n="58" d="100"/>
          <a:sy n="58" d="100"/>
        </p:scale>
        <p:origin x="-1027" y="8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CA193-8493-4B29-A026-89A90D183E4B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FBDE-1B38-47AA-923E-2E2DE69C7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FBDE-1B38-47AA-923E-2E2DE69C75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80B32B4B-F583-43D4-B4FA-F4FFFAB3AF4D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DAC5AA09-11F7-4AB6-A6F0-FA0153F2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olfgangriebe.wordpress.com/tag/35-tips-on-overcoming-stage-fright/" TargetMode="External"/><Relationship Id="rId2" Type="http://schemas.openxmlformats.org/officeDocument/2006/relationships/hyperlink" Target="http://www.speakingaboutpresenting.com/presentation-books/overcame-his-stage-frigh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hyperlink" Target="http://emilylewisdesig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721"/>
            <a:ext cx="9036496" cy="1656183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8000" dirty="0" smtClean="0"/>
              <a:t>OVERCOMING</a:t>
            </a:r>
            <a:br>
              <a:rPr lang="en-US" sz="8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792088"/>
          </a:xfrm>
        </p:spPr>
        <p:txBody>
          <a:bodyPr>
            <a:normAutofit/>
          </a:bodyPr>
          <a:lstStyle/>
          <a:p>
            <a:pPr algn="r"/>
            <a:r>
              <a:rPr lang="en-US" b="1" i="1" dirty="0" smtClean="0"/>
              <a:t>Dr. Judy Henn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1" y="2967335"/>
            <a:ext cx="63001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Stagefright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Enjoy yourself:  it’s catching!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4. Consider: </a:t>
            </a:r>
            <a:r>
              <a:rPr lang="en-US" b="1" dirty="0"/>
              <a:t>1.3 billion Chinese have no idea who you are or what you are doing! </a:t>
            </a:r>
          </a:p>
        </p:txBody>
      </p:sp>
      <p:pic>
        <p:nvPicPr>
          <p:cNvPr id="7170" name="Picture 2" descr="C:\Users\Judy\AppData\Local\Microsoft\Windows\Temporary Internet Files\Content.IE5\8NIOAPEX\MC900445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19442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It’s NOT about YOU – it’s about your TOPIC and your desire to talk about it and share it</a:t>
            </a:r>
            <a:endParaRPr lang="en-US" b="1" dirty="0"/>
          </a:p>
        </p:txBody>
      </p:sp>
      <p:pic>
        <p:nvPicPr>
          <p:cNvPr id="10242" name="Picture 2" descr="C:\Users\Judy\AppData\Local\Microsoft\Windows\Temporary Internet Files\Content.IE5\MHPHABK1\MC9004393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3704456" cy="37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Judy\AppData\Local\Microsoft\Windows\Temporary Internet Files\Content.IE5\MHPHABK1\MP9102164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90" y="3861048"/>
            <a:ext cx="4002410" cy="348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486"/>
            <a:ext cx="8229600" cy="4162677"/>
          </a:xfrm>
        </p:spPr>
        <p:txBody>
          <a:bodyPr/>
          <a:lstStyle/>
          <a:p>
            <a:endParaRPr lang="en-US" sz="2400" b="1" dirty="0" smtClean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http</a:t>
            </a:r>
            <a:r>
              <a:rPr lang="en-US" sz="2400" b="1" dirty="0">
                <a:hlinkClick r:id="rId2"/>
              </a:rPr>
              <a:t>://www.speakingaboutpresenting.com/presentation-books/overcame-his-stage-fright</a:t>
            </a:r>
            <a:r>
              <a:rPr lang="en-US" sz="2400" b="1" dirty="0" smtClean="0">
                <a:hlinkClick r:id="rId2"/>
              </a:rPr>
              <a:t>/</a:t>
            </a:r>
            <a:endParaRPr lang="en-US" sz="2400" b="1" dirty="0" smtClean="0"/>
          </a:p>
          <a:p>
            <a:r>
              <a:rPr lang="en-US" sz="2400" b="1" dirty="0">
                <a:hlinkClick r:id="rId3"/>
              </a:rPr>
              <a:t>http://wolfgangriebe.wordpress.com/tag/35-tips-on-overcoming-stage-fright/</a:t>
            </a:r>
            <a:endParaRPr lang="en-US" sz="2400" b="1" u="sng" dirty="0"/>
          </a:p>
          <a:p>
            <a:r>
              <a:rPr lang="en-US" sz="2400" b="1" i="1" dirty="0"/>
              <a:t>Overcoming Stage Fright </a:t>
            </a:r>
            <a:r>
              <a:rPr lang="en-US" sz="2400" b="1" dirty="0"/>
              <a:t>By </a:t>
            </a:r>
            <a:r>
              <a:rPr lang="en-US" sz="2400" b="1" dirty="0">
                <a:hlinkClick r:id="rId4"/>
              </a:rPr>
              <a:t>Emily Lewis</a:t>
            </a:r>
            <a:endParaRPr lang="en-US" sz="2400" b="1" dirty="0"/>
          </a:p>
          <a:p>
            <a:pPr marL="0" indent="0">
              <a:buNone/>
            </a:pPr>
            <a:endParaRPr lang="en-US" sz="2400" b="1" u="sng" dirty="0"/>
          </a:p>
          <a:p>
            <a:endParaRPr lang="en-US" dirty="0"/>
          </a:p>
        </p:txBody>
      </p:sp>
      <p:pic>
        <p:nvPicPr>
          <p:cNvPr id="11266" name="Picture 2" descr="C:\Users\Judy\AppData\Local\Microsoft\Windows\Temporary Internet Files\Content.IE5\8NIOAPEX\MC9002134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818742" cy="14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/>
          <a:lstStyle/>
          <a:p>
            <a:r>
              <a:rPr lang="en-US" dirty="0" smtClean="0"/>
              <a:t>Conquer Your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5365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Set a cut-off time for your fear: 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At 9 o’clock, I’ll stop worrying about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my presentation.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C:\Users\Judy\AppData\Local\Microsoft\Windows\Temporary Internet Files\Content.IE5\MHPHABK1\MC900383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016224" cy="185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 I’ll take my mind off the presentation</a:t>
            </a:r>
          </a:p>
          <a:p>
            <a:pPr marL="0" indent="0">
              <a:buNone/>
            </a:pPr>
            <a:r>
              <a:rPr lang="en-US" b="1" i="1" dirty="0" smtClean="0"/>
              <a:t> by doing something else.</a:t>
            </a:r>
            <a:endParaRPr lang="en-US" b="1" i="1" dirty="0"/>
          </a:p>
        </p:txBody>
      </p:sp>
      <p:pic>
        <p:nvPicPr>
          <p:cNvPr id="2050" name="Picture 2" descr="C:\Users\Judy\AppData\Local\Microsoft\Windows\Temporary Internet Files\Content.IE5\8EK0DHEZ\MC9003833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448272" cy="2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In front of a mirror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In front of an audience (roommate, brother, dog)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In your head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Time yourself</a:t>
            </a:r>
            <a:endParaRPr lang="en-US" b="1" dirty="0"/>
          </a:p>
        </p:txBody>
      </p:sp>
      <p:pic>
        <p:nvPicPr>
          <p:cNvPr id="3074" name="Picture 2" descr="C:\Users\Judy\AppData\Local\Microsoft\Windows\Temporary Internet Files\Content.IE5\CFJM54IV\MC9003844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18002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Make a check-list and see that everything is ready (laptop/disk-on-key)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Plan a comfortable wardrobe and check that everything is clean and ironed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Sleep well the night before</a:t>
            </a:r>
            <a:endParaRPr lang="en-US" b="1" dirty="0"/>
          </a:p>
        </p:txBody>
      </p:sp>
      <p:pic>
        <p:nvPicPr>
          <p:cNvPr id="4098" name="Picture 2" descr="C:\Users\Judy\AppData\Local\Microsoft\Windows\Temporary Internet Files\Content.IE5\EMU9ANG7\MM9002839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18722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en-US" dirty="0" smtClean="0"/>
              <a:t>The 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Arrive early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Check the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Upload your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Note where the necessary gadgets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Have water (cup, bottle)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Judy\AppData\Local\Microsoft\Windows\Temporary Internet Files\Content.IE5\8NIOAPEX\MP9003414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088232" cy="28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en-US" dirty="0" smtClean="0"/>
              <a:t>1 Minute to Curtain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Sip some water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endParaRPr lang="en-US" b="1" dirty="0" smtClean="0"/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b="1" dirty="0" smtClean="0"/>
              <a:t>Concentrate on success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b="1" dirty="0" smtClean="0"/>
              <a:t>Breathe </a:t>
            </a:r>
            <a:endParaRPr lang="en-US" b="1" dirty="0"/>
          </a:p>
        </p:txBody>
      </p:sp>
      <p:pic>
        <p:nvPicPr>
          <p:cNvPr id="8194" name="Picture 2" descr="C:\Users\Judy\AppData\Local\Microsoft\Windows\Temporary Internet Files\Content.IE5\8EK0DHEZ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udy\AppData\Local\Microsoft\Windows\Temporary Internet Files\Content.IE5\OCI4Z20L\MP9003875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458641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udy\AppData\Local\Microsoft\Windows\Temporary Internet Files\Content.IE5\EMU9ANG7\MC9003329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1710842" cy="15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Start slowly and speak clearly (especially if you have an accent)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Do NOT mention if you’re nervous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Concentrate on staying calm the first 5 minutes (and by then you’ll be okay)</a:t>
            </a:r>
            <a:endParaRPr lang="en-US" b="1" dirty="0"/>
          </a:p>
        </p:txBody>
      </p:sp>
      <p:pic>
        <p:nvPicPr>
          <p:cNvPr id="9218" name="Picture 2" descr="C:\Users\Judy\AppData\Local\Microsoft\Windows\Temporary Internet Files\Content.IE5\DKQCUNHF\MC9003634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223224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Look at the people and SMILE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 Focus on making your best performance</a:t>
            </a:r>
          </a:p>
        </p:txBody>
      </p:sp>
      <p:pic>
        <p:nvPicPr>
          <p:cNvPr id="6146" name="Picture 2" descr="C:\Users\Judy\AppData\Local\Microsoft\Windows\Temporary Internet Files\Content.IE5\EMU9ANG7\MP9004243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72819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Overcome Stage Fright">
  <a:themeElements>
    <a:clrScheme name="Grace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3015A5-C15D-4FC9-A1D1-5B04CCF863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How to Overcome Stage Fright</Template>
  <TotalTime>0</TotalTime>
  <Words>254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How to Overcome Stage Fright</vt:lpstr>
      <vt:lpstr> OVERCOMING  </vt:lpstr>
      <vt:lpstr>Conquer Your Fear</vt:lpstr>
      <vt:lpstr>PowerPoint Presentation</vt:lpstr>
      <vt:lpstr>Practice </vt:lpstr>
      <vt:lpstr>At Home</vt:lpstr>
      <vt:lpstr>The Venue</vt:lpstr>
      <vt:lpstr>1 Minute to Curtain</vt:lpstr>
      <vt:lpstr>In the Beginning…</vt:lpstr>
      <vt:lpstr>The Audience</vt:lpstr>
      <vt:lpstr>PowerPoint Presentation</vt:lpstr>
      <vt:lpstr>Remember!</vt:lpstr>
      <vt:lpstr>PowerPoint Presentation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2014-11-30T14:15:50Z</dcterms:created>
  <dcterms:modified xsi:type="dcterms:W3CDTF">2014-11-30T14:16:04Z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TC103626569990</vt:lpwstr>
  </property>
</Properties>
</file>