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_rels/slide28.xml.rels" ContentType="application/vnd.openxmlformats-package.relationships+xml"/>
  <Override PartName="/ppt/slides/_rels/slide24.xml.rels" ContentType="application/vnd.openxmlformats-package.relationships+xml"/>
  <Override PartName="/ppt/slides/_rels/slide23.xml.rels" ContentType="application/vnd.openxmlformats-package.relationships+xml"/>
  <Override PartName="/ppt/slides/_rels/slide26.xml.rels" ContentType="application/vnd.openxmlformats-package.relationships+xml"/>
  <Override PartName="/ppt/slides/_rels/slide21.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3.xml.rels" ContentType="application/vnd.openxmlformats-package.relationships+xml"/>
  <Override PartName="/ppt/slides/_rels/slide27.xml.rels" ContentType="application/vnd.openxmlformats-package.relationships+xml"/>
  <Override PartName="/ppt/slides/_rels/slide20.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6.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5.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5.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28.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2.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media/image2.png" ContentType="image/png"/>
  <Override PartName="/ppt/media/image1.png" ContentType="image/pn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30" name="PlaceHolder 2"/>
          <p:cNvSpPr>
            <a:spLocks noGrp="1"/>
          </p:cNvSpPr>
          <p:nvPr>
            <p:ph type="body"/>
          </p:nvPr>
        </p:nvSpPr>
        <p:spPr>
          <a:xfrm>
            <a:off x="457200" y="1600200"/>
            <a:ext cx="8229240" cy="2158560"/>
          </a:xfrm>
          <a:prstGeom prst="rect">
            <a:avLst/>
          </a:prstGeom>
        </p:spPr>
        <p:txBody>
          <a:bodyPr lIns="0" rIns="0" tIns="0" bIns="0"/>
          <a:p>
            <a:endParaRPr/>
          </a:p>
        </p:txBody>
      </p:sp>
      <p:sp>
        <p:nvSpPr>
          <p:cNvPr id="31" name="PlaceHolder 3"/>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33"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34"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35" name="PlaceHolder 4"/>
          <p:cNvSpPr>
            <a:spLocks noGrp="1"/>
          </p:cNvSpPr>
          <p:nvPr>
            <p:ph type="body"/>
          </p:nvPr>
        </p:nvSpPr>
        <p:spPr>
          <a:xfrm>
            <a:off x="4674240" y="3964320"/>
            <a:ext cx="4015800" cy="2158560"/>
          </a:xfrm>
          <a:prstGeom prst="rect">
            <a:avLst/>
          </a:prstGeom>
        </p:spPr>
        <p:txBody>
          <a:bodyPr lIns="0" rIns="0" tIns="0" bIns="0"/>
          <a:p>
            <a:endParaRPr/>
          </a:p>
        </p:txBody>
      </p:sp>
      <p:sp>
        <p:nvSpPr>
          <p:cNvPr id="36" name="PlaceHolder 5"/>
          <p:cNvSpPr>
            <a:spLocks noGrp="1"/>
          </p:cNvSpPr>
          <p:nvPr>
            <p:ph type="body"/>
          </p:nvPr>
        </p:nvSpPr>
        <p:spPr>
          <a:xfrm>
            <a:off x="457200" y="3964320"/>
            <a:ext cx="4015800" cy="21585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38" name="PlaceHolder 2"/>
          <p:cNvSpPr>
            <a:spLocks noGrp="1"/>
          </p:cNvSpPr>
          <p:nvPr>
            <p:ph type="body"/>
          </p:nvPr>
        </p:nvSpPr>
        <p:spPr>
          <a:xfrm>
            <a:off x="457200" y="1600200"/>
            <a:ext cx="8229240" cy="4525560"/>
          </a:xfrm>
          <a:prstGeom prst="rect">
            <a:avLst/>
          </a:prstGeom>
        </p:spPr>
        <p:txBody>
          <a:bodyPr lIns="0" rIns="0" tIns="0" bIns="0"/>
          <a:p>
            <a:endParaRPr/>
          </a:p>
        </p:txBody>
      </p:sp>
      <p:sp>
        <p:nvSpPr>
          <p:cNvPr id="39" name="PlaceHolder 3"/>
          <p:cNvSpPr>
            <a:spLocks noGrp="1"/>
          </p:cNvSpPr>
          <p:nvPr>
            <p:ph type="body"/>
          </p:nvPr>
        </p:nvSpPr>
        <p:spPr>
          <a:xfrm>
            <a:off x="457200" y="1600200"/>
            <a:ext cx="8229240" cy="4525560"/>
          </a:xfrm>
          <a:prstGeom prst="rect">
            <a:avLst/>
          </a:prstGeom>
        </p:spPr>
        <p:txBody>
          <a:bodyPr lIns="0" rIns="0" tIns="0" bIns="0"/>
          <a:p>
            <a:endParaRPr/>
          </a:p>
        </p:txBody>
      </p:sp>
      <p:pic>
        <p:nvPicPr>
          <p:cNvPr id="40" name="" descr=""/>
          <p:cNvPicPr/>
          <p:nvPr/>
        </p:nvPicPr>
        <p:blipFill>
          <a:blip r:embed="rId2"/>
          <a:stretch>
            <a:fillRect/>
          </a:stretch>
        </p:blipFill>
        <p:spPr>
          <a:xfrm>
            <a:off x="1735560" y="1599840"/>
            <a:ext cx="5671800" cy="4525560"/>
          </a:xfrm>
          <a:prstGeom prst="rect">
            <a:avLst/>
          </a:prstGeom>
          <a:ln>
            <a:noFill/>
          </a:ln>
        </p:spPr>
      </p:pic>
      <p:pic>
        <p:nvPicPr>
          <p:cNvPr id="41" name="" descr=""/>
          <p:cNvPicPr/>
          <p:nvPr/>
        </p:nvPicPr>
        <p:blipFill>
          <a:blip r:embed="rId3"/>
          <a:stretch>
            <a:fillRect/>
          </a:stretch>
        </p:blipFill>
        <p:spPr>
          <a:xfrm>
            <a:off x="1735560" y="1599840"/>
            <a:ext cx="5671800" cy="452556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9" name="PlaceHolder 2"/>
          <p:cNvSpPr>
            <a:spLocks noGrp="1"/>
          </p:cNvSpPr>
          <p:nvPr>
            <p:ph type="subTitle"/>
          </p:nvPr>
        </p:nvSpPr>
        <p:spPr>
          <a:xfrm>
            <a:off x="457200" y="1600200"/>
            <a:ext cx="8229240" cy="452592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11" name="PlaceHolder 2"/>
          <p:cNvSpPr>
            <a:spLocks noGrp="1"/>
          </p:cNvSpPr>
          <p:nvPr>
            <p:ph type="body"/>
          </p:nvPr>
        </p:nvSpPr>
        <p:spPr>
          <a:xfrm>
            <a:off x="457200" y="1600200"/>
            <a:ext cx="8229240" cy="452556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13"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14" name="PlaceHolder 3"/>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82880"/>
            <a:ext cx="8229240" cy="111168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457200" y="182880"/>
            <a:ext cx="8229240" cy="515304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18"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19" name="PlaceHolder 3"/>
          <p:cNvSpPr>
            <a:spLocks noGrp="1"/>
          </p:cNvSpPr>
          <p:nvPr>
            <p:ph type="body"/>
          </p:nvPr>
        </p:nvSpPr>
        <p:spPr>
          <a:xfrm>
            <a:off x="457200" y="3964320"/>
            <a:ext cx="4015800" cy="2158560"/>
          </a:xfrm>
          <a:prstGeom prst="rect">
            <a:avLst/>
          </a:prstGeom>
        </p:spPr>
        <p:txBody>
          <a:bodyPr lIns="0" rIns="0" tIns="0" bIns="0"/>
          <a:p>
            <a:endParaRPr/>
          </a:p>
        </p:txBody>
      </p:sp>
      <p:sp>
        <p:nvSpPr>
          <p:cNvPr id="20" name="PlaceHolder 4"/>
          <p:cNvSpPr>
            <a:spLocks noGrp="1"/>
          </p:cNvSpPr>
          <p:nvPr>
            <p:ph type="body"/>
          </p:nvPr>
        </p:nvSpPr>
        <p:spPr>
          <a:xfrm>
            <a:off x="4674240" y="1600200"/>
            <a:ext cx="4015800" cy="452556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22" name="PlaceHolder 2"/>
          <p:cNvSpPr>
            <a:spLocks noGrp="1"/>
          </p:cNvSpPr>
          <p:nvPr>
            <p:ph type="body"/>
          </p:nvPr>
        </p:nvSpPr>
        <p:spPr>
          <a:xfrm>
            <a:off x="457200" y="1600200"/>
            <a:ext cx="4015800" cy="4525560"/>
          </a:xfrm>
          <a:prstGeom prst="rect">
            <a:avLst/>
          </a:prstGeom>
        </p:spPr>
        <p:txBody>
          <a:bodyPr lIns="0" rIns="0" tIns="0" bIns="0"/>
          <a:p>
            <a:endParaRPr/>
          </a:p>
        </p:txBody>
      </p:sp>
      <p:sp>
        <p:nvSpPr>
          <p:cNvPr id="23"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24" name="PlaceHolder 4"/>
          <p:cNvSpPr>
            <a:spLocks noGrp="1"/>
          </p:cNvSpPr>
          <p:nvPr>
            <p:ph type="body"/>
          </p:nvPr>
        </p:nvSpPr>
        <p:spPr>
          <a:xfrm>
            <a:off x="4674240" y="3964320"/>
            <a:ext cx="4015800" cy="21585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457200" y="182880"/>
            <a:ext cx="8229240" cy="1111680"/>
          </a:xfrm>
          <a:prstGeom prst="rect">
            <a:avLst/>
          </a:prstGeom>
        </p:spPr>
        <p:txBody>
          <a:bodyPr lIns="0" rIns="0" tIns="0" bIns="0" anchor="ctr"/>
          <a:p>
            <a:endParaRPr/>
          </a:p>
        </p:txBody>
      </p:sp>
      <p:sp>
        <p:nvSpPr>
          <p:cNvPr id="26" name="PlaceHolder 2"/>
          <p:cNvSpPr>
            <a:spLocks noGrp="1"/>
          </p:cNvSpPr>
          <p:nvPr>
            <p:ph type="body"/>
          </p:nvPr>
        </p:nvSpPr>
        <p:spPr>
          <a:xfrm>
            <a:off x="457200" y="1600200"/>
            <a:ext cx="4015800" cy="2158560"/>
          </a:xfrm>
          <a:prstGeom prst="rect">
            <a:avLst/>
          </a:prstGeom>
        </p:spPr>
        <p:txBody>
          <a:bodyPr lIns="0" rIns="0" tIns="0" bIns="0"/>
          <a:p>
            <a:endParaRPr/>
          </a:p>
        </p:txBody>
      </p:sp>
      <p:sp>
        <p:nvSpPr>
          <p:cNvPr id="27" name="PlaceHolder 3"/>
          <p:cNvSpPr>
            <a:spLocks noGrp="1"/>
          </p:cNvSpPr>
          <p:nvPr>
            <p:ph type="body"/>
          </p:nvPr>
        </p:nvSpPr>
        <p:spPr>
          <a:xfrm>
            <a:off x="4674240" y="1600200"/>
            <a:ext cx="4015800" cy="2158560"/>
          </a:xfrm>
          <a:prstGeom prst="rect">
            <a:avLst/>
          </a:prstGeom>
        </p:spPr>
        <p:txBody>
          <a:bodyPr lIns="0" rIns="0" tIns="0" bIns="0"/>
          <a:p>
            <a:endParaRPr/>
          </a:p>
        </p:txBody>
      </p:sp>
      <p:sp>
        <p:nvSpPr>
          <p:cNvPr id="28" name="PlaceHolder 4"/>
          <p:cNvSpPr>
            <a:spLocks noGrp="1"/>
          </p:cNvSpPr>
          <p:nvPr>
            <p:ph type="body"/>
          </p:nvPr>
        </p:nvSpPr>
        <p:spPr>
          <a:xfrm>
            <a:off x="457200" y="3964320"/>
            <a:ext cx="8229240" cy="21585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38362a"/>
        </a:solidFill>
      </p:bgPr>
    </p:bg>
    <p:spTree>
      <p:nvGrpSpPr>
        <p:cNvPr id="1" name=""/>
        <p:cNvGrpSpPr/>
        <p:nvPr/>
      </p:nvGrpSpPr>
      <p:grpSpPr>
        <a:xfrm>
          <a:off x="0" y="0"/>
          <a:ext cx="0" cy="0"/>
          <a:chOff x="0" y="0"/>
          <a:chExt cx="0" cy="0"/>
        </a:xfrm>
      </p:grpSpPr>
      <p:sp>
        <p:nvSpPr>
          <p:cNvPr id="0" name="CustomShape 1"/>
          <p:cNvSpPr/>
          <p:nvPr/>
        </p:nvSpPr>
        <p:spPr>
          <a:xfrm>
            <a:off x="0" y="100440"/>
            <a:ext cx="9143640" cy="1453680"/>
          </a:xfrm>
          <a:prstGeom prst="rect">
            <a:avLst/>
          </a:prstGeom>
          <a:solidFill>
            <a:srgbClr val="38362a"/>
          </a:solidFill>
          <a:ln w="3240">
            <a:noFill/>
          </a:ln>
        </p:spPr>
      </p:sp>
      <p:sp>
        <p:nvSpPr>
          <p:cNvPr id="1" name="CustomShape 2"/>
          <p:cNvSpPr/>
          <p:nvPr/>
        </p:nvSpPr>
        <p:spPr>
          <a:xfrm>
            <a:off x="0" y="167760"/>
            <a:ext cx="9143640" cy="1153800"/>
          </a:xfrm>
          <a:prstGeom prst="rect">
            <a:avLst/>
          </a:prstGeom>
          <a:solidFill>
            <a:srgbClr val="38362a"/>
          </a:solidFill>
          <a:ln w="3240">
            <a:noFill/>
          </a:ln>
        </p:spPr>
      </p:sp>
      <p:sp>
        <p:nvSpPr>
          <p:cNvPr id="2" name="CustomShape 3"/>
          <p:cNvSpPr/>
          <p:nvPr/>
        </p:nvSpPr>
        <p:spPr>
          <a:xfrm>
            <a:off x="0" y="1368720"/>
            <a:ext cx="9143640" cy="149040"/>
          </a:xfrm>
          <a:prstGeom prst="rect">
            <a:avLst/>
          </a:prstGeom>
          <a:solidFill>
            <a:srgbClr val="cfd6ad"/>
          </a:solidFill>
          <a:ln w="3240">
            <a:noFill/>
          </a:ln>
        </p:spPr>
      </p:sp>
      <p:sp>
        <p:nvSpPr>
          <p:cNvPr id="3" name="PlaceHolder 4"/>
          <p:cNvSpPr>
            <a:spLocks noGrp="1"/>
          </p:cNvSpPr>
          <p:nvPr>
            <p:ph type="title"/>
          </p:nvPr>
        </p:nvSpPr>
        <p:spPr>
          <a:xfrm>
            <a:off x="457200" y="182880"/>
            <a:ext cx="8229240" cy="1111320"/>
          </a:xfrm>
          <a:prstGeom prst="rect">
            <a:avLst/>
          </a:prstGeom>
        </p:spPr>
        <p:txBody>
          <a:bodyPr anchor="ctr"/>
          <a:p>
            <a:pPr algn="ctr">
              <a:lnSpc>
                <a:spcPct val="100000"/>
              </a:lnSpc>
            </a:pPr>
            <a:r>
              <a:rPr lang="en-US" sz="4400">
                <a:solidFill>
                  <a:srgbClr val="fffec9"/>
                </a:solidFill>
                <a:latin typeface="Trebuchet MS"/>
              </a:rPr>
              <a:t>Click to edit the title text formatClick to edit Master title style</a:t>
            </a:r>
            <a:endParaRPr/>
          </a:p>
        </p:txBody>
      </p:sp>
      <p:sp>
        <p:nvSpPr>
          <p:cNvPr id="4" name="PlaceHolder 5"/>
          <p:cNvSpPr>
            <a:spLocks noGrp="1"/>
          </p:cNvSpPr>
          <p:nvPr>
            <p:ph type="body"/>
          </p:nvPr>
        </p:nvSpPr>
        <p:spPr>
          <a:xfrm>
            <a:off x="457200" y="1600200"/>
            <a:ext cx="8229240" cy="4525560"/>
          </a:xfrm>
          <a:prstGeom prst="rect">
            <a:avLst/>
          </a:prstGeom>
        </p:spPr>
        <p:txBody>
          <a:bodyPr/>
          <a:p>
            <a:pPr>
              <a:buSzPct val="45000"/>
              <a:buFont typeface="StarSymbol"/>
              <a:buChar char=""/>
            </a:pPr>
            <a:r>
              <a:rPr lang="en-US" sz="2800">
                <a:solidFill>
                  <a:srgbClr val="fffec9"/>
                </a:solidFill>
                <a:latin typeface="Trebuchet MS"/>
              </a:rPr>
              <a:t>Click to edit the outline text format</a:t>
            </a:r>
            <a:endParaRPr/>
          </a:p>
          <a:p>
            <a:pPr lvl="1">
              <a:buSzPct val="75000"/>
              <a:buFont typeface="StarSymbol"/>
              <a:buChar char=""/>
            </a:pPr>
            <a:r>
              <a:rPr lang="en-US" sz="2800">
                <a:solidFill>
                  <a:srgbClr val="fffec9"/>
                </a:solidFill>
                <a:latin typeface="Trebuchet MS"/>
              </a:rPr>
              <a:t>Second Outline Level</a:t>
            </a:r>
            <a:endParaRPr/>
          </a:p>
          <a:p>
            <a:pPr lvl="2">
              <a:buSzPct val="45000"/>
              <a:buFont typeface="StarSymbol"/>
              <a:buChar char=""/>
            </a:pPr>
            <a:r>
              <a:rPr lang="en-US" sz="2800">
                <a:solidFill>
                  <a:srgbClr val="fffec9"/>
                </a:solidFill>
                <a:latin typeface="Trebuchet MS"/>
              </a:rPr>
              <a:t>Third Outline Level</a:t>
            </a:r>
            <a:endParaRPr/>
          </a:p>
          <a:p>
            <a:pPr lvl="3">
              <a:buSzPct val="75000"/>
              <a:buFont typeface="StarSymbol"/>
              <a:buChar char=""/>
            </a:pPr>
            <a:r>
              <a:rPr lang="en-US" sz="2800">
                <a:solidFill>
                  <a:srgbClr val="fffec9"/>
                </a:solidFill>
                <a:latin typeface="Trebuchet MS"/>
              </a:rPr>
              <a:t>Fourth Outline Level</a:t>
            </a:r>
            <a:endParaRPr/>
          </a:p>
          <a:p>
            <a:pPr lvl="4">
              <a:buSzPct val="45000"/>
              <a:buFont typeface="StarSymbol"/>
              <a:buChar char=""/>
            </a:pPr>
            <a:r>
              <a:rPr lang="en-US" sz="2800">
                <a:solidFill>
                  <a:srgbClr val="fffec9"/>
                </a:solidFill>
                <a:latin typeface="Trebuchet MS"/>
              </a:rPr>
              <a:t>Fifth Outline Level</a:t>
            </a:r>
            <a:endParaRPr/>
          </a:p>
          <a:p>
            <a:pPr lvl="5">
              <a:buSzPct val="45000"/>
              <a:buFont typeface="StarSymbol"/>
              <a:buChar char=""/>
            </a:pPr>
            <a:r>
              <a:rPr lang="en-US" sz="2800">
                <a:solidFill>
                  <a:srgbClr val="fffec9"/>
                </a:solidFill>
                <a:latin typeface="Trebuchet MS"/>
              </a:rPr>
              <a:t>Sixth Outline Level</a:t>
            </a:r>
            <a:endParaRPr/>
          </a:p>
          <a:p>
            <a:pPr>
              <a:lnSpc>
                <a:spcPct val="100000"/>
              </a:lnSpc>
              <a:buSzPct val="75000"/>
              <a:buFont typeface="Wingdings" charset="2"/>
              <a:buChar char=""/>
            </a:pPr>
            <a:r>
              <a:rPr lang="en-US" sz="2800">
                <a:solidFill>
                  <a:srgbClr val="fffec9"/>
                </a:solidFill>
                <a:latin typeface="Trebuchet MS"/>
              </a:rPr>
              <a:t>Seventh Outline LevelClick to edit Master text styles</a:t>
            </a:r>
            <a:endParaRPr/>
          </a:p>
          <a:p>
            <a:pPr lvl="1">
              <a:lnSpc>
                <a:spcPct val="100000"/>
              </a:lnSpc>
              <a:buSzPct val="85000"/>
              <a:buFont typeface="Courier New"/>
              <a:buChar char="o"/>
            </a:pPr>
            <a:r>
              <a:rPr lang="en-US" sz="2400">
                <a:solidFill>
                  <a:srgbClr val="fffec9"/>
                </a:solidFill>
                <a:latin typeface="Trebuchet MS"/>
              </a:rPr>
              <a:t>Second level</a:t>
            </a:r>
            <a:endParaRPr/>
          </a:p>
          <a:p>
            <a:pPr lvl="2">
              <a:lnSpc>
                <a:spcPct val="100000"/>
              </a:lnSpc>
              <a:buFont typeface="Arial"/>
              <a:buChar char="•"/>
            </a:pPr>
            <a:r>
              <a:rPr lang="en-US" sz="2000">
                <a:solidFill>
                  <a:srgbClr val="fffec9"/>
                </a:solidFill>
                <a:latin typeface="Trebuchet MS"/>
              </a:rPr>
              <a:t>Third level</a:t>
            </a:r>
            <a:endParaRPr/>
          </a:p>
          <a:p>
            <a:pPr lvl="3">
              <a:lnSpc>
                <a:spcPct val="100000"/>
              </a:lnSpc>
              <a:buFont typeface="Arial"/>
              <a:buChar char="•"/>
            </a:pPr>
            <a:r>
              <a:rPr lang="en-US" sz="1600">
                <a:solidFill>
                  <a:srgbClr val="fffec9"/>
                </a:solidFill>
                <a:latin typeface="Trebuchet MS"/>
              </a:rPr>
              <a:t>Fourth level</a:t>
            </a:r>
            <a:endParaRPr/>
          </a:p>
          <a:p>
            <a:pPr lvl="4">
              <a:lnSpc>
                <a:spcPct val="100000"/>
              </a:lnSpc>
              <a:buFont typeface="Arial"/>
              <a:buChar char="•"/>
            </a:pPr>
            <a:r>
              <a:rPr lang="en-US" sz="1400">
                <a:solidFill>
                  <a:srgbClr val="fffec9"/>
                </a:solidFill>
                <a:latin typeface="Trebuchet MS"/>
              </a:rPr>
              <a:t>Fifth level</a:t>
            </a:r>
            <a:endParaRPr/>
          </a:p>
        </p:txBody>
      </p:sp>
      <p:sp>
        <p:nvSpPr>
          <p:cNvPr id="5" name="PlaceHolder 6"/>
          <p:cNvSpPr>
            <a:spLocks noGrp="1"/>
          </p:cNvSpPr>
          <p:nvPr>
            <p:ph type="dt"/>
          </p:nvPr>
        </p:nvSpPr>
        <p:spPr>
          <a:xfrm>
            <a:off x="457200" y="6356520"/>
            <a:ext cx="2133360" cy="364680"/>
          </a:xfrm>
          <a:prstGeom prst="rect">
            <a:avLst/>
          </a:prstGeom>
        </p:spPr>
        <p:txBody>
          <a:bodyPr anchor="ctr"/>
          <a:p>
            <a:pPr>
              <a:lnSpc>
                <a:spcPct val="100000"/>
              </a:lnSpc>
            </a:pPr>
            <a:r>
              <a:rPr lang="en-US" sz="1200">
                <a:solidFill>
                  <a:srgbClr val="476159"/>
                </a:solidFill>
                <a:latin typeface="Trebuchet MS"/>
              </a:rPr>
              <a:t>11/18/14</a:t>
            </a:r>
            <a:endParaRPr/>
          </a:p>
        </p:txBody>
      </p:sp>
      <p:sp>
        <p:nvSpPr>
          <p:cNvPr id="6" name="PlaceHolder 7"/>
          <p:cNvSpPr>
            <a:spLocks noGrp="1"/>
          </p:cNvSpPr>
          <p:nvPr>
            <p:ph type="ftr"/>
          </p:nvPr>
        </p:nvSpPr>
        <p:spPr>
          <a:xfrm>
            <a:off x="3124080" y="6356520"/>
            <a:ext cx="2895120" cy="364680"/>
          </a:xfrm>
          <a:prstGeom prst="rect">
            <a:avLst/>
          </a:prstGeom>
        </p:spPr>
        <p:txBody>
          <a:bodyPr anchor="ctr"/>
          <a:p>
            <a:endParaRPr/>
          </a:p>
        </p:txBody>
      </p:sp>
      <p:sp>
        <p:nvSpPr>
          <p:cNvPr id="7" name="PlaceHolder 8"/>
          <p:cNvSpPr>
            <a:spLocks noGrp="1"/>
          </p:cNvSpPr>
          <p:nvPr>
            <p:ph type="sldNum"/>
          </p:nvPr>
        </p:nvSpPr>
        <p:spPr>
          <a:xfrm>
            <a:off x="6553080" y="6356520"/>
            <a:ext cx="2133360" cy="364680"/>
          </a:xfrm>
          <a:prstGeom prst="rect">
            <a:avLst/>
          </a:prstGeom>
        </p:spPr>
        <p:txBody>
          <a:bodyPr anchor="ctr"/>
          <a:p>
            <a:pPr algn="r">
              <a:lnSpc>
                <a:spcPct val="100000"/>
              </a:lnSpc>
            </a:pPr>
            <a:fld id="{8CCA59D1-6486-4951-B76F-3A8D31B7159B}" type="slidenum">
              <a:rPr lang="en-US" sz="1200">
                <a:solidFill>
                  <a:srgbClr val="476159"/>
                </a:solidFill>
                <a:latin typeface="Trebuchet MS"/>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457200" y="182880"/>
            <a:ext cx="8229240" cy="1111320"/>
          </a:xfrm>
          <a:prstGeom prst="rect">
            <a:avLst/>
          </a:prstGeom>
        </p:spPr>
        <p:txBody>
          <a:bodyPr anchor="ctr"/>
          <a:p>
            <a:pPr algn="ctr">
              <a:lnSpc>
                <a:spcPct val="100000"/>
              </a:lnSpc>
            </a:pPr>
            <a:r>
              <a:rPr lang="en-US" sz="4400">
                <a:solidFill>
                  <a:srgbClr val="fffec9"/>
                </a:solidFill>
                <a:latin typeface="Trebuchet MS"/>
              </a:rPr>
              <a:t> </a:t>
            </a:r>
            <a:endParaRPr/>
          </a:p>
        </p:txBody>
      </p:sp>
      <p:sp>
        <p:nvSpPr>
          <p:cNvPr id="43" name="TextShape 2"/>
          <p:cNvSpPr txBox="1"/>
          <p:nvPr/>
        </p:nvSpPr>
        <p:spPr>
          <a:xfrm>
            <a:off x="457200" y="1600200"/>
            <a:ext cx="8076960" cy="1218960"/>
          </a:xfrm>
          <a:prstGeom prst="rect">
            <a:avLst/>
          </a:prstGeom>
        </p:spPr>
        <p:txBody>
          <a:bodyPr/>
          <a:p>
            <a:pPr>
              <a:lnSpc>
                <a:spcPct val="100000"/>
              </a:lnSpc>
            </a:pPr>
            <a:r>
              <a:rPr lang="en-US" sz="4000">
                <a:solidFill>
                  <a:srgbClr val="fffec9"/>
                </a:solidFill>
                <a:latin typeface="Trebuchet MS"/>
              </a:rPr>
              <a:t>A Crash Course in Prose Style</a:t>
            </a:r>
            <a:endParaRPr/>
          </a:p>
        </p:txBody>
      </p:sp>
      <p:sp>
        <p:nvSpPr>
          <p:cNvPr id="44" name="CustomShape 3"/>
          <p:cNvSpPr/>
          <p:nvPr/>
        </p:nvSpPr>
        <p:spPr>
          <a:xfrm>
            <a:off x="457200" y="3809880"/>
            <a:ext cx="4266720" cy="913320"/>
          </a:xfrm>
          <a:prstGeom prst="rect">
            <a:avLst/>
          </a:prstGeom>
          <a:noFill/>
          <a:ln>
            <a:noFill/>
          </a:ln>
        </p:spPr>
        <p:txBody>
          <a:bodyPr lIns="90000" rIns="90000" tIns="45000" bIns="45000"/>
          <a:p>
            <a:pPr>
              <a:lnSpc>
                <a:spcPct val="100000"/>
              </a:lnSpc>
            </a:pPr>
            <a:r>
              <a:rPr lang="en-US">
                <a:solidFill>
                  <a:srgbClr val="fffec9"/>
                </a:solidFill>
                <a:latin typeface="Trebuchet MS"/>
              </a:rPr>
              <a:t>Daniel Dickson-LaPrade</a:t>
            </a:r>
            <a:endParaRPr/>
          </a:p>
          <a:p>
            <a:pPr>
              <a:lnSpc>
                <a:spcPct val="100000"/>
              </a:lnSpc>
            </a:pPr>
            <a:r>
              <a:rPr lang="en-US">
                <a:solidFill>
                  <a:srgbClr val="fffec9"/>
                </a:solidFill>
                <a:latin typeface="Trebuchet MS"/>
              </a:rPr>
              <a:t>Carnegie Mellon University</a:t>
            </a:r>
            <a:endParaRPr/>
          </a:p>
          <a:p>
            <a:pPr>
              <a:lnSpc>
                <a:spcPct val="100000"/>
              </a:lnSpc>
            </a:pPr>
            <a:r>
              <a:rPr lang="en-US">
                <a:solidFill>
                  <a:srgbClr val="fffec9"/>
                </a:solidFill>
                <a:latin typeface="Trebuchet MS"/>
              </a:rPr>
              <a:t>76-101</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2"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63"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It is the duty of each and every employee to pull their weight and to do their job to the very best of their natural ability.</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4"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65"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It is the duty of </a:t>
            </a:r>
            <a:r>
              <a:rPr lang="en-US" sz="2800">
                <a:solidFill>
                  <a:srgbClr val="ff0000"/>
                </a:solidFill>
                <a:latin typeface="Trebuchet MS"/>
              </a:rPr>
              <a:t>each and every </a:t>
            </a:r>
            <a:r>
              <a:rPr lang="en-US" sz="2800">
                <a:solidFill>
                  <a:srgbClr val="fffec9"/>
                </a:solidFill>
                <a:latin typeface="Trebuchet MS"/>
              </a:rPr>
              <a:t>employee to </a:t>
            </a:r>
            <a:r>
              <a:rPr lang="en-US" sz="2800">
                <a:solidFill>
                  <a:srgbClr val="ff0000"/>
                </a:solidFill>
                <a:latin typeface="Trebuchet MS"/>
              </a:rPr>
              <a:t>pull their weight and to do their job </a:t>
            </a:r>
            <a:r>
              <a:rPr lang="en-US" sz="2800">
                <a:solidFill>
                  <a:srgbClr val="fffec9"/>
                </a:solidFill>
                <a:latin typeface="Trebuchet MS"/>
              </a:rPr>
              <a:t>to the </a:t>
            </a:r>
            <a:r>
              <a:rPr lang="en-US" sz="2800">
                <a:solidFill>
                  <a:srgbClr val="00b0f0"/>
                </a:solidFill>
                <a:latin typeface="Trebuchet MS"/>
              </a:rPr>
              <a:t>very </a:t>
            </a:r>
            <a:r>
              <a:rPr lang="en-US" sz="2800">
                <a:solidFill>
                  <a:srgbClr val="fffec9"/>
                </a:solidFill>
                <a:latin typeface="Trebuchet MS"/>
              </a:rPr>
              <a:t>best of their </a:t>
            </a:r>
            <a:r>
              <a:rPr lang="en-US" sz="2800">
                <a:solidFill>
                  <a:srgbClr val="ff0000"/>
                </a:solidFill>
                <a:latin typeface="Trebuchet MS"/>
              </a:rPr>
              <a:t>natural ability</a:t>
            </a:r>
            <a:r>
              <a:rPr lang="en-US" sz="2800">
                <a:solidFill>
                  <a:srgbClr val="fffec9"/>
                </a:solidFill>
                <a:latin typeface="Trebuchet MS"/>
              </a:rPr>
              <a:t>.</a:t>
            </a:r>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6"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67"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Employees should always do their best.</a:t>
            </a: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8"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69" name="TextShape 2"/>
          <p:cNvSpPr txBox="1"/>
          <p:nvPr/>
        </p:nvSpPr>
        <p:spPr>
          <a:xfrm>
            <a:off x="457200" y="1600200"/>
            <a:ext cx="8229240" cy="4525560"/>
          </a:xfrm>
          <a:prstGeom prst="rect">
            <a:avLst/>
          </a:prstGeom>
        </p:spPr>
        <p:txBody>
          <a:bodyPr/>
          <a:p>
            <a:pPr>
              <a:lnSpc>
                <a:spcPct val="100000"/>
              </a:lnSpc>
            </a:pPr>
            <a:r>
              <a:rPr lang="en-US" sz="2800">
                <a:solidFill>
                  <a:srgbClr val="fffec9"/>
                </a:solidFill>
                <a:latin typeface="Trebuchet MS"/>
              </a:rPr>
              <a:t>The point that I would like to make is that it is not preferable to avoid the use of the passive voice in all cases, but rather that the passive voice should only be used when its use does not make the sentence unclear in nature.</a:t>
            </a: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0"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71" name="TextShape 2"/>
          <p:cNvSpPr txBox="1"/>
          <p:nvPr/>
        </p:nvSpPr>
        <p:spPr>
          <a:xfrm>
            <a:off x="457200" y="1600200"/>
            <a:ext cx="8229240" cy="4525560"/>
          </a:xfrm>
          <a:prstGeom prst="rect">
            <a:avLst/>
          </a:prstGeom>
        </p:spPr>
        <p:txBody>
          <a:bodyPr/>
          <a:p>
            <a:pPr>
              <a:lnSpc>
                <a:spcPct val="100000"/>
              </a:lnSpc>
            </a:pPr>
            <a:r>
              <a:rPr lang="en-US" sz="2800">
                <a:solidFill>
                  <a:srgbClr val="92d050"/>
                </a:solidFill>
                <a:latin typeface="Trebuchet MS"/>
              </a:rPr>
              <a:t>The point that I would like to make is that </a:t>
            </a:r>
            <a:r>
              <a:rPr lang="en-US" sz="2800">
                <a:solidFill>
                  <a:srgbClr val="fffec9"/>
                </a:solidFill>
                <a:latin typeface="Trebuchet MS"/>
              </a:rPr>
              <a:t>it is </a:t>
            </a:r>
            <a:r>
              <a:rPr lang="en-US" sz="2800">
                <a:solidFill>
                  <a:srgbClr val="ff0000"/>
                </a:solidFill>
                <a:latin typeface="Trebuchet MS"/>
              </a:rPr>
              <a:t>not preferable to avoid </a:t>
            </a:r>
            <a:r>
              <a:rPr lang="en-US" sz="2800">
                <a:solidFill>
                  <a:srgbClr val="fffec9"/>
                </a:solidFill>
                <a:latin typeface="Trebuchet MS"/>
              </a:rPr>
              <a:t>the use of the passive voice in all cases, but rather that the passive voice should only be used when its use does not make the sentence </a:t>
            </a:r>
            <a:r>
              <a:rPr lang="en-US" sz="2800">
                <a:solidFill>
                  <a:srgbClr val="00b0f0"/>
                </a:solidFill>
                <a:latin typeface="Trebuchet MS"/>
              </a:rPr>
              <a:t>unclear in nature</a:t>
            </a:r>
            <a:r>
              <a:rPr lang="en-US" sz="2800">
                <a:solidFill>
                  <a:srgbClr val="fffec9"/>
                </a:solidFill>
                <a:latin typeface="Trebuchet MS"/>
              </a:rPr>
              <a:t>.</a:t>
            </a: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73"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 passive voice may be used, but only when its use does not harm clarity.</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4" name="TextShape 1"/>
          <p:cNvSpPr txBox="1"/>
          <p:nvPr/>
        </p:nvSpPr>
        <p:spPr>
          <a:xfrm>
            <a:off x="457200" y="182880"/>
            <a:ext cx="8229240" cy="1111320"/>
          </a:xfrm>
          <a:prstGeom prst="rect">
            <a:avLst/>
          </a:prstGeom>
        </p:spPr>
        <p:txBody>
          <a:bodyPr anchor="ctr"/>
          <a:p>
            <a:pPr algn="ctr">
              <a:lnSpc>
                <a:spcPct val="100000"/>
              </a:lnSpc>
            </a:pPr>
            <a:r>
              <a:rPr lang="en-US" sz="4400">
                <a:solidFill>
                  <a:srgbClr val="fffec9"/>
                </a:solidFill>
                <a:latin typeface="Trebuchet MS"/>
              </a:rPr>
              <a:t> </a:t>
            </a:r>
            <a:endParaRPr/>
          </a:p>
        </p:txBody>
      </p:sp>
      <p:sp>
        <p:nvSpPr>
          <p:cNvPr id="75"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 </a:t>
            </a: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6"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Clarity</a:t>
            </a:r>
            <a:endParaRPr/>
          </a:p>
        </p:txBody>
      </p:sp>
      <p:sp>
        <p:nvSpPr>
          <p:cNvPr id="77"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 subject of the sentence usually appears at the beginning of the sentence</a:t>
            </a:r>
            <a:endParaRPr/>
          </a:p>
          <a:p>
            <a:pPr>
              <a:lnSpc>
                <a:spcPct val="100000"/>
              </a:lnSpc>
            </a:pPr>
            <a:endParaRPr/>
          </a:p>
          <a:p>
            <a:pPr>
              <a:lnSpc>
                <a:spcPct val="100000"/>
              </a:lnSpc>
              <a:buSzPct val="75000"/>
              <a:buFont typeface="Wingdings" charset="2"/>
              <a:buChar char=""/>
            </a:pPr>
            <a:r>
              <a:rPr lang="en-US" sz="2800">
                <a:solidFill>
                  <a:srgbClr val="fffec9"/>
                </a:solidFill>
                <a:latin typeface="Trebuchet MS"/>
              </a:rPr>
              <a:t>The subject of the sentence usually names the agent</a:t>
            </a:r>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8"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Clarity</a:t>
            </a:r>
            <a:endParaRPr/>
          </a:p>
        </p:txBody>
      </p:sp>
      <p:sp>
        <p:nvSpPr>
          <p:cNvPr id="79"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 verb usually appears immediately after the subject</a:t>
            </a:r>
            <a:endParaRPr/>
          </a:p>
          <a:p>
            <a:pPr>
              <a:lnSpc>
                <a:spcPct val="100000"/>
              </a:lnSpc>
            </a:pPr>
            <a:endParaRPr/>
          </a:p>
          <a:p>
            <a:pPr>
              <a:lnSpc>
                <a:spcPct val="100000"/>
              </a:lnSpc>
              <a:buSzPct val="75000"/>
              <a:buFont typeface="Wingdings" charset="2"/>
              <a:buChar char=""/>
            </a:pPr>
            <a:r>
              <a:rPr lang="en-US" sz="2800">
                <a:solidFill>
                  <a:srgbClr val="fffec9"/>
                </a:solidFill>
                <a:latin typeface="Trebuchet MS"/>
              </a:rPr>
              <a:t>The verb usually names the action performed by the agent</a:t>
            </a: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0"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Clarity</a:t>
            </a:r>
            <a:endParaRPr/>
          </a:p>
        </p:txBody>
      </p:sp>
      <p:sp>
        <p:nvSpPr>
          <p:cNvPr id="81"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Exceptions:</a:t>
            </a:r>
            <a:endParaRPr/>
          </a:p>
          <a:p>
            <a:pPr>
              <a:lnSpc>
                <a:spcPct val="100000"/>
              </a:lnSpc>
            </a:pPr>
            <a:endParaRPr/>
          </a:p>
          <a:p>
            <a:pPr lvl="1">
              <a:lnSpc>
                <a:spcPct val="100000"/>
              </a:lnSpc>
              <a:buSzPct val="85000"/>
              <a:buFont typeface="Courier New"/>
              <a:buChar char="o"/>
            </a:pPr>
            <a:r>
              <a:rPr lang="en-US" sz="2400">
                <a:solidFill>
                  <a:srgbClr val="fffec9"/>
                </a:solidFill>
                <a:latin typeface="Trebuchet MS"/>
              </a:rPr>
              <a:t>Montpelier is the capital of Vermont.</a:t>
            </a:r>
            <a:endParaRPr/>
          </a:p>
          <a:p>
            <a:pPr lvl="2">
              <a:lnSpc>
                <a:spcPct val="100000"/>
              </a:lnSpc>
              <a:buFont typeface="Arial"/>
              <a:buChar char="•"/>
            </a:pPr>
            <a:r>
              <a:rPr lang="en-US" sz="2000">
                <a:solidFill>
                  <a:srgbClr val="fffec9"/>
                </a:solidFill>
                <a:latin typeface="Trebuchet MS"/>
              </a:rPr>
              <a:t>Copular verb—no real action, but still near start of sentence</a:t>
            </a:r>
            <a:endParaRPr/>
          </a:p>
          <a:p>
            <a:endParaRPr/>
          </a:p>
          <a:p>
            <a:pPr lvl="1">
              <a:lnSpc>
                <a:spcPct val="100000"/>
              </a:lnSpc>
              <a:buSzPct val="85000"/>
              <a:buFont typeface="Courier New"/>
              <a:buChar char="o"/>
            </a:pPr>
            <a:r>
              <a:rPr lang="en-US" sz="2400">
                <a:solidFill>
                  <a:srgbClr val="fffec9"/>
                </a:solidFill>
                <a:latin typeface="Trebuchet MS"/>
              </a:rPr>
              <a:t>In other words, their information was incorrect.</a:t>
            </a:r>
            <a:endParaRPr/>
          </a:p>
          <a:p>
            <a:pPr lvl="2">
              <a:lnSpc>
                <a:spcPct val="100000"/>
              </a:lnSpc>
              <a:buFont typeface="Arial"/>
              <a:buChar char="•"/>
            </a:pPr>
            <a:r>
              <a:rPr lang="en-US" sz="2000">
                <a:solidFill>
                  <a:srgbClr val="fffec9"/>
                </a:solidFill>
                <a:latin typeface="Trebuchet MS"/>
              </a:rPr>
              <a:t>Starting with a necessary transitional phrase</a:t>
            </a:r>
            <a:endParaRPr/>
          </a:p>
          <a:p>
            <a:endParaRPr/>
          </a:p>
          <a:p>
            <a:pPr lvl="1">
              <a:lnSpc>
                <a:spcPct val="100000"/>
              </a:lnSpc>
              <a:buSzPct val="85000"/>
              <a:buFont typeface="Courier New"/>
              <a:buChar char="o"/>
            </a:pPr>
            <a:r>
              <a:rPr lang="en-US" sz="2400">
                <a:solidFill>
                  <a:srgbClr val="fffec9"/>
                </a:solidFill>
                <a:latin typeface="Trebuchet MS"/>
              </a:rPr>
              <a:t>About that policy I have no opinion.</a:t>
            </a:r>
            <a:endParaRPr/>
          </a:p>
          <a:p>
            <a:pPr lvl="2">
              <a:lnSpc>
                <a:spcPct val="100000"/>
              </a:lnSpc>
              <a:buFont typeface="Arial"/>
              <a:buChar char="•"/>
            </a:pPr>
            <a:r>
              <a:rPr lang="en-US" sz="2000">
                <a:solidFill>
                  <a:srgbClr val="fffec9"/>
                </a:solidFill>
                <a:latin typeface="Trebuchet MS"/>
              </a:rPr>
              <a:t>Deviating from principle for rhetorical effect</a:t>
            </a:r>
            <a:endParaRPr/>
          </a:p>
          <a:p>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457200" y="182880"/>
            <a:ext cx="8229240" cy="1111320"/>
          </a:xfrm>
          <a:prstGeom prst="rect">
            <a:avLst/>
          </a:prstGeom>
        </p:spPr>
        <p:txBody>
          <a:bodyPr anchor="ctr"/>
          <a:p>
            <a:pPr algn="ctr">
              <a:lnSpc>
                <a:spcPct val="100000"/>
              </a:lnSpc>
            </a:pPr>
            <a:r>
              <a:rPr lang="en-US" sz="4400">
                <a:solidFill>
                  <a:srgbClr val="fffec9"/>
                </a:solidFill>
                <a:latin typeface="Trebuchet MS"/>
              </a:rPr>
              <a:t> </a:t>
            </a:r>
            <a:endParaRPr/>
          </a:p>
        </p:txBody>
      </p:sp>
      <p:sp>
        <p:nvSpPr>
          <p:cNvPr id="46"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Concision</a:t>
            </a:r>
            <a:endParaRPr/>
          </a:p>
          <a:p>
            <a:pPr>
              <a:lnSpc>
                <a:spcPct val="100000"/>
              </a:lnSpc>
            </a:pPr>
            <a:endParaRPr/>
          </a:p>
          <a:p>
            <a:pPr>
              <a:lnSpc>
                <a:spcPct val="100000"/>
              </a:lnSpc>
              <a:buSzPct val="75000"/>
              <a:buFont typeface="Wingdings" charset="2"/>
              <a:buChar char=""/>
            </a:pPr>
            <a:r>
              <a:rPr lang="en-US" sz="2800">
                <a:solidFill>
                  <a:srgbClr val="fffec9"/>
                </a:solidFill>
                <a:latin typeface="Trebuchet MS"/>
              </a:rPr>
              <a:t>Clarity</a:t>
            </a:r>
            <a:endParaRPr/>
          </a:p>
          <a:p>
            <a:pPr>
              <a:lnSpc>
                <a:spcPct val="100000"/>
              </a:lnSpc>
            </a:pPr>
            <a:endParaRPr/>
          </a:p>
          <a:p>
            <a:pPr>
              <a:lnSpc>
                <a:spcPct val="100000"/>
              </a:lnSpc>
              <a:buSzPct val="75000"/>
              <a:buFont typeface="Wingdings" charset="2"/>
              <a:buChar char=""/>
            </a:pPr>
            <a:r>
              <a:rPr lang="en-US" sz="2800">
                <a:solidFill>
                  <a:srgbClr val="fffec9"/>
                </a:solidFill>
                <a:latin typeface="Trebuchet MS"/>
              </a:rPr>
              <a:t>Sick Sentences and “Turgidity”</a:t>
            </a:r>
            <a:endParaRPr/>
          </a:p>
        </p:txBody>
      </p:sp>
      <p:sp>
        <p:nvSpPr>
          <p:cNvPr id="47" name="CustomShape 3"/>
          <p:cNvSpPr/>
          <p:nvPr/>
        </p:nvSpPr>
        <p:spPr>
          <a:xfrm>
            <a:off x="2832120" y="380880"/>
            <a:ext cx="3504960" cy="639000"/>
          </a:xfrm>
          <a:prstGeom prst="rect">
            <a:avLst/>
          </a:prstGeom>
          <a:noFill/>
          <a:ln>
            <a:noFill/>
          </a:ln>
        </p:spPr>
        <p:txBody>
          <a:bodyPr lIns="90000" rIns="90000" tIns="45000" bIns="45000"/>
          <a:p>
            <a:pPr algn="ctr">
              <a:lnSpc>
                <a:spcPct val="100000"/>
              </a:lnSpc>
            </a:pPr>
            <a:r>
              <a:rPr b="1" lang="en-US" sz="3600">
                <a:solidFill>
                  <a:srgbClr val="f5f7ef"/>
                </a:solidFill>
                <a:latin typeface="Trebuchet MS"/>
              </a:rPr>
              <a:t>Contents</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2"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83"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a need for further study of this program by the committee.</a:t>
            </a:r>
            <a:endParaRPr/>
          </a:p>
          <a:p>
            <a:pPr>
              <a:lnSpc>
                <a:spcPct val="100000"/>
              </a:lnSpc>
            </a:pPr>
            <a:endParaRPr/>
          </a:p>
        </p:txBody>
      </p:sp>
    </p:spTree>
  </p:cSld>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4"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85"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a need for further study of this program by the committee.</a:t>
            </a:r>
            <a:endParaRPr/>
          </a:p>
          <a:p>
            <a:pPr>
              <a:lnSpc>
                <a:spcPct val="100000"/>
              </a:lnSpc>
            </a:pPr>
            <a:endParaRPr/>
          </a:p>
          <a:p>
            <a:pPr lvl="1">
              <a:lnSpc>
                <a:spcPct val="100000"/>
              </a:lnSpc>
              <a:buSzPct val="85000"/>
              <a:buFont typeface="Courier New"/>
              <a:buChar char="o"/>
            </a:pPr>
            <a:r>
              <a:rPr lang="en-US" sz="2400">
                <a:solidFill>
                  <a:srgbClr val="fffec9"/>
                </a:solidFill>
                <a:latin typeface="Trebuchet MS"/>
              </a:rPr>
              <a:t>Who’s kicking whom?</a:t>
            </a:r>
            <a:endParaRPr/>
          </a:p>
          <a:p>
            <a:pPr lvl="2">
              <a:lnSpc>
                <a:spcPct val="100000"/>
              </a:lnSpc>
              <a:buFont typeface="Arial"/>
              <a:buChar char="•"/>
            </a:pPr>
            <a:r>
              <a:rPr lang="en-US" sz="2000">
                <a:solidFill>
                  <a:srgbClr val="fffec9"/>
                </a:solidFill>
                <a:latin typeface="Trebuchet MS"/>
              </a:rPr>
              <a:t>Agent:</a:t>
            </a:r>
            <a:endParaRPr/>
          </a:p>
          <a:p>
            <a:pPr lvl="2">
              <a:lnSpc>
                <a:spcPct val="100000"/>
              </a:lnSpc>
              <a:buFont typeface="Arial"/>
              <a:buChar char="•"/>
            </a:pPr>
            <a:r>
              <a:rPr lang="en-US" sz="2000">
                <a:solidFill>
                  <a:srgbClr val="fffec9"/>
                </a:solidFill>
                <a:latin typeface="Trebuchet MS"/>
              </a:rPr>
              <a:t>Action:</a:t>
            </a:r>
            <a:endParaRPr/>
          </a:p>
          <a:p>
            <a:pPr>
              <a:lnSpc>
                <a:spcPct val="100000"/>
              </a:lnSpc>
            </a:pPr>
            <a:endParaRPr/>
          </a:p>
        </p:txBody>
      </p:sp>
    </p:spTree>
  </p:cSld>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6"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87"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a need for further </a:t>
            </a:r>
            <a:r>
              <a:rPr lang="en-US" sz="2800">
                <a:solidFill>
                  <a:srgbClr val="00b0f0"/>
                </a:solidFill>
                <a:latin typeface="Trebuchet MS"/>
              </a:rPr>
              <a:t>study</a:t>
            </a:r>
            <a:r>
              <a:rPr lang="en-US" sz="2800">
                <a:solidFill>
                  <a:srgbClr val="fffec9"/>
                </a:solidFill>
                <a:latin typeface="Trebuchet MS"/>
              </a:rPr>
              <a:t> of this program by the </a:t>
            </a:r>
            <a:r>
              <a:rPr lang="en-US" sz="2800">
                <a:solidFill>
                  <a:srgbClr val="00b0f0"/>
                </a:solidFill>
                <a:latin typeface="Trebuchet MS"/>
              </a:rPr>
              <a:t>committee</a:t>
            </a:r>
            <a:r>
              <a:rPr lang="en-US" sz="2800">
                <a:solidFill>
                  <a:srgbClr val="fffec9"/>
                </a:solidFill>
                <a:latin typeface="Trebuchet MS"/>
              </a:rPr>
              <a:t>.</a:t>
            </a:r>
            <a:endParaRPr/>
          </a:p>
          <a:p>
            <a:pPr>
              <a:lnSpc>
                <a:spcPct val="100000"/>
              </a:lnSpc>
            </a:pPr>
            <a:endParaRPr/>
          </a:p>
          <a:p>
            <a:pPr lvl="1">
              <a:lnSpc>
                <a:spcPct val="100000"/>
              </a:lnSpc>
              <a:buSzPct val="85000"/>
              <a:buFont typeface="Courier New"/>
              <a:buChar char="o"/>
            </a:pPr>
            <a:r>
              <a:rPr lang="en-US" sz="2400">
                <a:solidFill>
                  <a:srgbClr val="fffec9"/>
                </a:solidFill>
                <a:latin typeface="Trebuchet MS"/>
              </a:rPr>
              <a:t>Who’s kicking whom?</a:t>
            </a:r>
            <a:endParaRPr/>
          </a:p>
          <a:p>
            <a:pPr lvl="2">
              <a:lnSpc>
                <a:spcPct val="100000"/>
              </a:lnSpc>
              <a:buFont typeface="Arial"/>
              <a:buChar char="•"/>
            </a:pPr>
            <a:r>
              <a:rPr lang="en-US" sz="2000">
                <a:solidFill>
                  <a:srgbClr val="fffec9"/>
                </a:solidFill>
                <a:latin typeface="Trebuchet MS"/>
              </a:rPr>
              <a:t>Agent: committee</a:t>
            </a:r>
            <a:endParaRPr/>
          </a:p>
          <a:p>
            <a:pPr lvl="2">
              <a:lnSpc>
                <a:spcPct val="100000"/>
              </a:lnSpc>
              <a:buFont typeface="Arial"/>
              <a:buChar char="•"/>
            </a:pPr>
            <a:r>
              <a:rPr lang="en-US" sz="2000">
                <a:solidFill>
                  <a:srgbClr val="fffec9"/>
                </a:solidFill>
                <a:latin typeface="Trebuchet MS"/>
              </a:rPr>
              <a:t>Action: study</a:t>
            </a:r>
            <a:endParaRPr/>
          </a:p>
          <a:p>
            <a:pPr>
              <a:lnSpc>
                <a:spcPct val="100000"/>
              </a:lnSpc>
            </a:pPr>
            <a:endParaRPr/>
          </a:p>
        </p:txBody>
      </p:sp>
    </p:spTree>
  </p:cSld>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8"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89"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 committee needs to study this program further.</a:t>
            </a:r>
            <a:endParaRPr/>
          </a:p>
        </p:txBody>
      </p:sp>
    </p:spTree>
  </p:cSld>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0"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91"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the possibility of his approval of it.</a:t>
            </a:r>
            <a:endParaRPr/>
          </a:p>
        </p:txBody>
      </p:sp>
    </p:spTree>
  </p:cSld>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93"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the possibility of his approval of it.</a:t>
            </a:r>
            <a:endParaRPr/>
          </a:p>
          <a:p>
            <a:pPr>
              <a:lnSpc>
                <a:spcPct val="100000"/>
              </a:lnSpc>
            </a:pPr>
            <a:endParaRPr/>
          </a:p>
          <a:p>
            <a:pPr lvl="1">
              <a:lnSpc>
                <a:spcPct val="100000"/>
              </a:lnSpc>
              <a:buSzPct val="85000"/>
              <a:buFont typeface="Courier New"/>
              <a:buChar char="o"/>
            </a:pPr>
            <a:r>
              <a:rPr lang="en-US" sz="2400">
                <a:solidFill>
                  <a:srgbClr val="fffec9"/>
                </a:solidFill>
                <a:latin typeface="Trebuchet MS"/>
              </a:rPr>
              <a:t>Who’s kicking whom?</a:t>
            </a:r>
            <a:endParaRPr/>
          </a:p>
          <a:p>
            <a:pPr lvl="2">
              <a:lnSpc>
                <a:spcPct val="100000"/>
              </a:lnSpc>
              <a:buFont typeface="Arial"/>
              <a:buChar char="•"/>
            </a:pPr>
            <a:r>
              <a:rPr lang="en-US" sz="2000">
                <a:solidFill>
                  <a:srgbClr val="fffec9"/>
                </a:solidFill>
                <a:latin typeface="Trebuchet MS"/>
              </a:rPr>
              <a:t>Agent:</a:t>
            </a:r>
            <a:endParaRPr/>
          </a:p>
          <a:p>
            <a:pPr lvl="2">
              <a:lnSpc>
                <a:spcPct val="100000"/>
              </a:lnSpc>
              <a:buFont typeface="Arial"/>
              <a:buChar char="•"/>
            </a:pPr>
            <a:r>
              <a:rPr lang="en-US" sz="2000">
                <a:solidFill>
                  <a:srgbClr val="fffec9"/>
                </a:solidFill>
                <a:latin typeface="Trebuchet MS"/>
              </a:rPr>
              <a:t>Action:</a:t>
            </a:r>
            <a:endParaRPr/>
          </a:p>
        </p:txBody>
      </p:sp>
    </p:spTree>
  </p:cSld>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95"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There is the possibility of </a:t>
            </a:r>
            <a:r>
              <a:rPr lang="en-US" sz="2800">
                <a:solidFill>
                  <a:srgbClr val="00b0f0"/>
                </a:solidFill>
                <a:latin typeface="Trebuchet MS"/>
              </a:rPr>
              <a:t>his</a:t>
            </a:r>
            <a:r>
              <a:rPr lang="en-US" sz="2800">
                <a:solidFill>
                  <a:srgbClr val="fffec9"/>
                </a:solidFill>
                <a:latin typeface="Trebuchet MS"/>
              </a:rPr>
              <a:t> </a:t>
            </a:r>
            <a:r>
              <a:rPr lang="en-US" sz="2800">
                <a:solidFill>
                  <a:srgbClr val="00b0f0"/>
                </a:solidFill>
                <a:latin typeface="Trebuchet MS"/>
              </a:rPr>
              <a:t>approval</a:t>
            </a:r>
            <a:r>
              <a:rPr lang="en-US" sz="2800">
                <a:solidFill>
                  <a:srgbClr val="fffec9"/>
                </a:solidFill>
                <a:latin typeface="Trebuchet MS"/>
              </a:rPr>
              <a:t> of it.</a:t>
            </a:r>
            <a:endParaRPr/>
          </a:p>
          <a:p>
            <a:pPr>
              <a:lnSpc>
                <a:spcPct val="100000"/>
              </a:lnSpc>
            </a:pPr>
            <a:endParaRPr/>
          </a:p>
          <a:p>
            <a:pPr lvl="1">
              <a:lnSpc>
                <a:spcPct val="100000"/>
              </a:lnSpc>
              <a:buSzPct val="85000"/>
              <a:buFont typeface="Courier New"/>
              <a:buChar char="o"/>
            </a:pPr>
            <a:r>
              <a:rPr lang="en-US" sz="2400">
                <a:solidFill>
                  <a:srgbClr val="fffec9"/>
                </a:solidFill>
                <a:latin typeface="Trebuchet MS"/>
              </a:rPr>
              <a:t>Who’s kicking whom?</a:t>
            </a:r>
            <a:endParaRPr/>
          </a:p>
          <a:p>
            <a:pPr lvl="2">
              <a:lnSpc>
                <a:spcPct val="100000"/>
              </a:lnSpc>
              <a:buFont typeface="Arial"/>
              <a:buChar char="•"/>
            </a:pPr>
            <a:r>
              <a:rPr lang="en-US" sz="2000">
                <a:solidFill>
                  <a:srgbClr val="fffec9"/>
                </a:solidFill>
                <a:latin typeface="Trebuchet MS"/>
              </a:rPr>
              <a:t>Agent: He</a:t>
            </a:r>
            <a:endParaRPr/>
          </a:p>
          <a:p>
            <a:pPr lvl="2">
              <a:lnSpc>
                <a:spcPct val="100000"/>
              </a:lnSpc>
              <a:buFont typeface="Arial"/>
              <a:buChar char="•"/>
            </a:pPr>
            <a:r>
              <a:rPr lang="en-US" sz="2000">
                <a:solidFill>
                  <a:srgbClr val="fffec9"/>
                </a:solidFill>
                <a:latin typeface="Trebuchet MS"/>
              </a:rPr>
              <a:t>Action: approve </a:t>
            </a:r>
            <a:endParaRPr/>
          </a:p>
        </p:txBody>
      </p:sp>
    </p:spTree>
  </p:cSld>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6"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Example</a:t>
            </a:r>
            <a:endParaRPr/>
          </a:p>
        </p:txBody>
      </p:sp>
      <p:sp>
        <p:nvSpPr>
          <p:cNvPr id="97"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He may approve it.</a:t>
            </a:r>
            <a:endParaRPr/>
          </a:p>
        </p:txBody>
      </p:sp>
    </p:spTree>
  </p:cSld>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8" name="TextShape 1"/>
          <p:cNvSpPr txBox="1"/>
          <p:nvPr/>
        </p:nvSpPr>
        <p:spPr>
          <a:xfrm>
            <a:off x="457200" y="182880"/>
            <a:ext cx="8229240" cy="1111320"/>
          </a:xfrm>
          <a:prstGeom prst="rect">
            <a:avLst/>
          </a:prstGeom>
        </p:spPr>
        <p:txBody>
          <a:bodyPr anchor="ctr"/>
          <a:p>
            <a:pPr algn="ctr">
              <a:lnSpc>
                <a:spcPct val="100000"/>
              </a:lnSpc>
            </a:pPr>
            <a:r>
              <a:rPr lang="en-US" sz="4400">
                <a:solidFill>
                  <a:srgbClr val="fffec9"/>
                </a:solidFill>
                <a:latin typeface="Trebuchet MS"/>
              </a:rPr>
              <a:t> </a:t>
            </a:r>
            <a:endParaRPr/>
          </a:p>
        </p:txBody>
      </p:sp>
      <p:sp>
        <p:nvSpPr>
          <p:cNvPr id="99" name="TextShape 2"/>
          <p:cNvSpPr txBox="1"/>
          <p:nvPr/>
        </p:nvSpPr>
        <p:spPr>
          <a:xfrm>
            <a:off x="457200" y="1600200"/>
            <a:ext cx="8229240" cy="4525560"/>
          </a:xfrm>
          <a:prstGeom prst="rect">
            <a:avLst/>
          </a:prstGeom>
        </p:spPr>
        <p:txBody>
          <a:bodyPr/>
          <a:p>
            <a:pPr>
              <a:lnSpc>
                <a:spcPct val="100000"/>
              </a:lnSpc>
            </a:pPr>
            <a:r>
              <a:rPr lang="en-US" sz="2800">
                <a:solidFill>
                  <a:srgbClr val="fffec9"/>
                </a:solidFill>
                <a:latin typeface="Trebuchet MS"/>
              </a:rPr>
              <a:t> </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8"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49"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Delete meaningless words</a:t>
            </a:r>
            <a:endParaRPr/>
          </a:p>
          <a:p>
            <a:pPr lvl="1">
              <a:lnSpc>
                <a:spcPct val="100000"/>
              </a:lnSpc>
              <a:buSzPct val="85000"/>
              <a:buFont typeface="Courier New"/>
              <a:buChar char="o"/>
            </a:pPr>
            <a:r>
              <a:rPr lang="en-US" sz="2400">
                <a:solidFill>
                  <a:srgbClr val="fffec9"/>
                </a:solidFill>
                <a:latin typeface="Trebuchet MS"/>
              </a:rPr>
              <a:t>Actually</a:t>
            </a:r>
            <a:endParaRPr/>
          </a:p>
          <a:p>
            <a:pPr lvl="1">
              <a:lnSpc>
                <a:spcPct val="100000"/>
              </a:lnSpc>
              <a:buSzPct val="85000"/>
              <a:buFont typeface="Courier New"/>
              <a:buChar char="o"/>
            </a:pPr>
            <a:r>
              <a:rPr lang="en-US" sz="2400">
                <a:solidFill>
                  <a:srgbClr val="fffec9"/>
                </a:solidFill>
                <a:latin typeface="Trebuchet MS"/>
              </a:rPr>
              <a:t>Kind of </a:t>
            </a:r>
            <a:endParaRPr/>
          </a:p>
          <a:p>
            <a:pPr lvl="1">
              <a:lnSpc>
                <a:spcPct val="100000"/>
              </a:lnSpc>
              <a:buSzPct val="85000"/>
              <a:buFont typeface="Courier New"/>
              <a:buChar char="o"/>
            </a:pPr>
            <a:r>
              <a:rPr lang="en-US" sz="2400">
                <a:solidFill>
                  <a:srgbClr val="fffec9"/>
                </a:solidFill>
                <a:latin typeface="Trebuchet MS"/>
              </a:rPr>
              <a:t>Really</a:t>
            </a:r>
            <a:endParaRPr/>
          </a:p>
          <a:p>
            <a:pPr lvl="1">
              <a:lnSpc>
                <a:spcPct val="100000"/>
              </a:lnSpc>
              <a:buSzPct val="85000"/>
              <a:buFont typeface="Courier New"/>
              <a:buChar char="o"/>
            </a:pPr>
            <a:r>
              <a:rPr lang="en-US" sz="2400">
                <a:solidFill>
                  <a:srgbClr val="fffec9"/>
                </a:solidFill>
                <a:latin typeface="Trebuchet MS"/>
              </a:rPr>
              <a:t>Very </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0"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51"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Delete doubled words</a:t>
            </a:r>
            <a:endParaRPr/>
          </a:p>
          <a:p>
            <a:pPr lvl="1">
              <a:lnSpc>
                <a:spcPct val="100000"/>
              </a:lnSpc>
              <a:buSzPct val="85000"/>
              <a:buFont typeface="Courier New"/>
              <a:buChar char="o"/>
            </a:pPr>
            <a:r>
              <a:rPr lang="en-US" sz="2400">
                <a:solidFill>
                  <a:srgbClr val="fffec9"/>
                </a:solidFill>
                <a:latin typeface="Trebuchet MS"/>
              </a:rPr>
              <a:t>Each and every</a:t>
            </a:r>
            <a:endParaRPr/>
          </a:p>
          <a:p>
            <a:pPr lvl="1">
              <a:lnSpc>
                <a:spcPct val="100000"/>
              </a:lnSpc>
              <a:buSzPct val="85000"/>
              <a:buFont typeface="Courier New"/>
              <a:buChar char="o"/>
            </a:pPr>
            <a:r>
              <a:rPr lang="en-US" sz="2400">
                <a:solidFill>
                  <a:srgbClr val="fffec9"/>
                </a:solidFill>
                <a:latin typeface="Trebuchet MS"/>
              </a:rPr>
              <a:t>Full and complete</a:t>
            </a:r>
            <a:endParaRPr/>
          </a:p>
          <a:p>
            <a:pPr lvl="1">
              <a:lnSpc>
                <a:spcPct val="100000"/>
              </a:lnSpc>
              <a:buSzPct val="85000"/>
              <a:buFont typeface="Courier New"/>
              <a:buChar char="o"/>
            </a:pPr>
            <a:r>
              <a:rPr lang="en-US" sz="2400">
                <a:solidFill>
                  <a:srgbClr val="fffec9"/>
                </a:solidFill>
                <a:latin typeface="Trebuchet MS"/>
              </a:rPr>
              <a:t>First and foremost</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2"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53"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Delete what readers infer (part i)</a:t>
            </a:r>
            <a:endParaRPr/>
          </a:p>
          <a:p>
            <a:pPr lvl="1">
              <a:lnSpc>
                <a:spcPct val="100000"/>
              </a:lnSpc>
              <a:buSzPct val="85000"/>
              <a:buFont typeface="Courier New"/>
              <a:buChar char="o"/>
            </a:pPr>
            <a:r>
              <a:rPr lang="en-US" sz="2400">
                <a:solidFill>
                  <a:srgbClr val="fffec9"/>
                </a:solidFill>
                <a:latin typeface="Trebuchet MS"/>
              </a:rPr>
              <a:t>Completely finish</a:t>
            </a:r>
            <a:endParaRPr/>
          </a:p>
          <a:p>
            <a:pPr lvl="1">
              <a:lnSpc>
                <a:spcPct val="100000"/>
              </a:lnSpc>
              <a:buSzPct val="85000"/>
              <a:buFont typeface="Courier New"/>
              <a:buChar char="o"/>
            </a:pPr>
            <a:r>
              <a:rPr lang="en-US" sz="2400">
                <a:solidFill>
                  <a:srgbClr val="fffec9"/>
                </a:solidFill>
                <a:latin typeface="Trebuchet MS"/>
              </a:rPr>
              <a:t>Past history</a:t>
            </a:r>
            <a:endParaRPr/>
          </a:p>
          <a:p>
            <a:pPr lvl="1">
              <a:lnSpc>
                <a:spcPct val="100000"/>
              </a:lnSpc>
              <a:buSzPct val="85000"/>
              <a:buFont typeface="Courier New"/>
              <a:buChar char="o"/>
            </a:pPr>
            <a:r>
              <a:rPr lang="en-US" sz="2400">
                <a:solidFill>
                  <a:srgbClr val="fffec9"/>
                </a:solidFill>
                <a:latin typeface="Trebuchet MS"/>
              </a:rPr>
              <a:t>True facts</a:t>
            </a:r>
            <a:endParaRPr/>
          </a:p>
          <a:p>
            <a:pPr lvl="1">
              <a:lnSpc>
                <a:spcPct val="100000"/>
              </a:lnSpc>
              <a:buSzPct val="85000"/>
              <a:buFont typeface="Courier New"/>
              <a:buChar char="o"/>
            </a:pPr>
            <a:r>
              <a:rPr lang="en-US" sz="2400">
                <a:solidFill>
                  <a:srgbClr val="fffec9"/>
                </a:solidFill>
                <a:latin typeface="Trebuchet MS"/>
              </a:rPr>
              <a:t>Future plans</a:t>
            </a: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4"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55"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Delete what readers infer (part ii)</a:t>
            </a:r>
            <a:endParaRPr/>
          </a:p>
          <a:p>
            <a:pPr lvl="1">
              <a:lnSpc>
                <a:spcPct val="100000"/>
              </a:lnSpc>
              <a:buSzPct val="85000"/>
              <a:buFont typeface="Courier New"/>
              <a:buChar char="o"/>
            </a:pPr>
            <a:r>
              <a:rPr lang="en-US" sz="2400">
                <a:solidFill>
                  <a:srgbClr val="fffec9"/>
                </a:solidFill>
                <a:latin typeface="Trebuchet MS"/>
              </a:rPr>
              <a:t>Large in size</a:t>
            </a:r>
            <a:endParaRPr/>
          </a:p>
          <a:p>
            <a:pPr lvl="1">
              <a:lnSpc>
                <a:spcPct val="100000"/>
              </a:lnSpc>
              <a:buSzPct val="85000"/>
              <a:buFont typeface="Courier New"/>
              <a:buChar char="o"/>
            </a:pPr>
            <a:r>
              <a:rPr lang="en-US" sz="2400">
                <a:solidFill>
                  <a:srgbClr val="fffec9"/>
                </a:solidFill>
                <a:latin typeface="Trebuchet MS"/>
              </a:rPr>
              <a:t>Round in shape</a:t>
            </a:r>
            <a:endParaRPr/>
          </a:p>
          <a:p>
            <a:pPr lvl="1">
              <a:lnSpc>
                <a:spcPct val="100000"/>
              </a:lnSpc>
              <a:buSzPct val="85000"/>
              <a:buFont typeface="Courier New"/>
              <a:buChar char="o"/>
            </a:pPr>
            <a:r>
              <a:rPr lang="en-US" sz="2400">
                <a:solidFill>
                  <a:srgbClr val="fffec9"/>
                </a:solidFill>
                <a:latin typeface="Trebuchet MS"/>
              </a:rPr>
              <a:t>Of a strange type</a:t>
            </a:r>
            <a:endParaRPr/>
          </a:p>
          <a:p>
            <a:pPr lvl="1">
              <a:lnSpc>
                <a:spcPct val="100000"/>
              </a:lnSpc>
              <a:buSzPct val="85000"/>
              <a:buFont typeface="Courier New"/>
              <a:buChar char="o"/>
            </a:pPr>
            <a:r>
              <a:rPr lang="en-US" sz="2400">
                <a:solidFill>
                  <a:srgbClr val="fffec9"/>
                </a:solidFill>
                <a:latin typeface="Trebuchet MS"/>
              </a:rPr>
              <a:t>Of a bright color</a:t>
            </a:r>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6"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57"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Replace a phrase with a word</a:t>
            </a:r>
            <a:endParaRPr/>
          </a:p>
          <a:p>
            <a:pPr lvl="1">
              <a:lnSpc>
                <a:spcPct val="100000"/>
              </a:lnSpc>
              <a:buSzPct val="85000"/>
              <a:buFont typeface="Courier New"/>
              <a:buChar char="o"/>
            </a:pPr>
            <a:r>
              <a:rPr lang="en-US" sz="2400">
                <a:solidFill>
                  <a:srgbClr val="fffec9"/>
                </a:solidFill>
                <a:latin typeface="Trebuchet MS"/>
              </a:rPr>
              <a:t>The thing to do before anything else</a:t>
            </a:r>
            <a:endParaRPr/>
          </a:p>
          <a:p>
            <a:pPr lvl="1">
              <a:lnSpc>
                <a:spcPct val="100000"/>
              </a:lnSpc>
              <a:buSzPct val="85000"/>
              <a:buFont typeface="Courier New"/>
              <a:buChar char="o"/>
            </a:pPr>
            <a:r>
              <a:rPr lang="en-US" sz="2400">
                <a:solidFill>
                  <a:srgbClr val="fffec9"/>
                </a:solidFill>
                <a:latin typeface="Trebuchet MS"/>
              </a:rPr>
              <a:t>Due to the fact that</a:t>
            </a:r>
            <a:endParaRPr/>
          </a:p>
          <a:p>
            <a:pPr lvl="1">
              <a:lnSpc>
                <a:spcPct val="100000"/>
              </a:lnSpc>
              <a:buSzPct val="85000"/>
              <a:buFont typeface="Courier New"/>
              <a:buChar char="o"/>
            </a:pPr>
            <a:r>
              <a:rPr lang="en-US" sz="2400">
                <a:solidFill>
                  <a:srgbClr val="fffec9"/>
                </a:solidFill>
                <a:latin typeface="Trebuchet MS"/>
              </a:rPr>
              <a:t>In the event that</a:t>
            </a:r>
            <a:endParaRPr/>
          </a:p>
          <a:p>
            <a:pPr lvl="1">
              <a:lnSpc>
                <a:spcPct val="100000"/>
              </a:lnSpc>
              <a:buSzPct val="85000"/>
              <a:buFont typeface="Courier New"/>
              <a:buChar char="o"/>
            </a:pPr>
            <a:r>
              <a:rPr lang="en-US" sz="2400">
                <a:solidFill>
                  <a:srgbClr val="fffec9"/>
                </a:solidFill>
                <a:latin typeface="Trebuchet MS"/>
              </a:rPr>
              <a:t>Under circumstances in which</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8"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59"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Replace a phrase with a word</a:t>
            </a:r>
            <a:endParaRPr/>
          </a:p>
          <a:p>
            <a:pPr lvl="1">
              <a:lnSpc>
                <a:spcPct val="100000"/>
              </a:lnSpc>
              <a:buSzPct val="85000"/>
              <a:buFont typeface="Courier New"/>
              <a:buChar char="o"/>
            </a:pPr>
            <a:r>
              <a:rPr lang="en-US" sz="2400">
                <a:solidFill>
                  <a:srgbClr val="fffec9"/>
                </a:solidFill>
                <a:latin typeface="Trebuchet MS"/>
              </a:rPr>
              <a:t>The thing to do before anything else (FIRST)</a:t>
            </a:r>
            <a:endParaRPr/>
          </a:p>
          <a:p>
            <a:pPr lvl="1">
              <a:lnSpc>
                <a:spcPct val="100000"/>
              </a:lnSpc>
              <a:buSzPct val="85000"/>
              <a:buFont typeface="Courier New"/>
              <a:buChar char="o"/>
            </a:pPr>
            <a:r>
              <a:rPr lang="en-US" sz="2400">
                <a:solidFill>
                  <a:srgbClr val="fffec9"/>
                </a:solidFill>
                <a:latin typeface="Trebuchet MS"/>
              </a:rPr>
              <a:t>Due to the fact that (BECAUSE, SINCE)</a:t>
            </a:r>
            <a:endParaRPr/>
          </a:p>
          <a:p>
            <a:pPr lvl="1">
              <a:lnSpc>
                <a:spcPct val="100000"/>
              </a:lnSpc>
              <a:buSzPct val="85000"/>
              <a:buFont typeface="Courier New"/>
              <a:buChar char="o"/>
            </a:pPr>
            <a:r>
              <a:rPr lang="en-US" sz="2400">
                <a:solidFill>
                  <a:srgbClr val="fffec9"/>
                </a:solidFill>
                <a:latin typeface="Trebuchet MS"/>
              </a:rPr>
              <a:t>In the event that (IF)</a:t>
            </a:r>
            <a:endParaRPr/>
          </a:p>
          <a:p>
            <a:pPr lvl="1">
              <a:lnSpc>
                <a:spcPct val="100000"/>
              </a:lnSpc>
              <a:buSzPct val="85000"/>
              <a:buFont typeface="Courier New"/>
              <a:buChar char="o"/>
            </a:pPr>
            <a:r>
              <a:rPr lang="en-US" sz="2400">
                <a:solidFill>
                  <a:srgbClr val="fffec9"/>
                </a:solidFill>
                <a:latin typeface="Trebuchet MS"/>
              </a:rPr>
              <a:t>Under circumstances in which (WHEN)</a:t>
            </a:r>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0" name="TextShape 1"/>
          <p:cNvSpPr txBox="1"/>
          <p:nvPr/>
        </p:nvSpPr>
        <p:spPr>
          <a:xfrm>
            <a:off x="457200" y="182880"/>
            <a:ext cx="8229240" cy="1111320"/>
          </a:xfrm>
          <a:prstGeom prst="rect">
            <a:avLst/>
          </a:prstGeom>
        </p:spPr>
        <p:txBody>
          <a:bodyPr anchor="ctr"/>
          <a:p>
            <a:pPr algn="ctr">
              <a:lnSpc>
                <a:spcPct val="100000"/>
              </a:lnSpc>
            </a:pPr>
            <a:r>
              <a:rPr lang="en-US" sz="3600">
                <a:solidFill>
                  <a:srgbClr val="fffec9"/>
                </a:solidFill>
                <a:latin typeface="Trebuchet MS"/>
              </a:rPr>
              <a:t>Concision</a:t>
            </a:r>
            <a:endParaRPr/>
          </a:p>
        </p:txBody>
      </p:sp>
      <p:sp>
        <p:nvSpPr>
          <p:cNvPr id="61" name="TextShape 2"/>
          <p:cNvSpPr txBox="1"/>
          <p:nvPr/>
        </p:nvSpPr>
        <p:spPr>
          <a:xfrm>
            <a:off x="457200" y="1600200"/>
            <a:ext cx="8229240" cy="4525560"/>
          </a:xfrm>
          <a:prstGeom prst="rect">
            <a:avLst/>
          </a:prstGeom>
        </p:spPr>
        <p:txBody>
          <a:bodyPr/>
          <a:p>
            <a:pPr>
              <a:lnSpc>
                <a:spcPct val="100000"/>
              </a:lnSpc>
              <a:buSzPct val="75000"/>
              <a:buFont typeface="Wingdings" charset="2"/>
              <a:buChar char=""/>
            </a:pPr>
            <a:r>
              <a:rPr lang="en-US" sz="2800">
                <a:solidFill>
                  <a:srgbClr val="fffec9"/>
                </a:solidFill>
                <a:latin typeface="Trebuchet MS"/>
              </a:rPr>
              <a:t>Change negatives to affirmatives</a:t>
            </a:r>
            <a:endParaRPr/>
          </a:p>
          <a:p>
            <a:pPr lvl="1">
              <a:lnSpc>
                <a:spcPct val="100000"/>
              </a:lnSpc>
              <a:buSzPct val="85000"/>
              <a:buFont typeface="Courier New"/>
              <a:buChar char="o"/>
            </a:pPr>
            <a:r>
              <a:rPr lang="en-US" sz="2400">
                <a:solidFill>
                  <a:srgbClr val="fffec9"/>
                </a:solidFill>
                <a:latin typeface="Trebuchet MS"/>
              </a:rPr>
              <a:t>Not different = same</a:t>
            </a:r>
            <a:endParaRPr/>
          </a:p>
          <a:p>
            <a:pPr lvl="1">
              <a:lnSpc>
                <a:spcPct val="100000"/>
              </a:lnSpc>
              <a:buSzPct val="85000"/>
              <a:buFont typeface="Courier New"/>
              <a:buChar char="o"/>
            </a:pPr>
            <a:r>
              <a:rPr lang="en-US" sz="2400">
                <a:solidFill>
                  <a:srgbClr val="fffec9"/>
                </a:solidFill>
                <a:latin typeface="Trebuchet MS"/>
              </a:rPr>
              <a:t>Not often = rarely</a:t>
            </a:r>
            <a:endParaRPr/>
          </a:p>
          <a:p>
            <a:pPr lvl="1">
              <a:lnSpc>
                <a:spcPct val="100000"/>
              </a:lnSpc>
              <a:buSzPct val="85000"/>
              <a:buFont typeface="Courier New"/>
              <a:buChar char="o"/>
            </a:pPr>
            <a:r>
              <a:rPr lang="en-US" sz="2400">
                <a:solidFill>
                  <a:srgbClr val="fffec9"/>
                </a:solidFill>
                <a:latin typeface="Trebuchet MS"/>
              </a:rPr>
              <a:t>Not remember = forget</a:t>
            </a:r>
            <a:endParaRPr/>
          </a:p>
          <a:p>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