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0" r:id="rId4"/>
    <p:sldId id="259" r:id="rId5"/>
    <p:sldId id="257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300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95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1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6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4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90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88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8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0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89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85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BD92D-B55B-4421-8A88-E49695B16A4E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6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23062" y="977777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800" dirty="0">
                <a:solidFill>
                  <a:schemeClr val="accent2">
                    <a:lumMod val="75000"/>
                  </a:schemeClr>
                </a:solidFill>
              </a:rPr>
              <a:t>Effective presentations in English:</a:t>
            </a:r>
            <a:br>
              <a:rPr lang="en-GB" sz="4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4800" dirty="0">
                <a:solidFill>
                  <a:schemeClr val="accent2">
                    <a:lumMod val="75000"/>
                  </a:schemeClr>
                </a:solidFill>
              </a:rPr>
              <a:t>Principles and techniques</a:t>
            </a:r>
            <a:endParaRPr lang="en-US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24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11928" y="9313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>
                <a:solidFill>
                  <a:srgbClr val="FFC000"/>
                </a:solidFill>
              </a:rPr>
              <a:t>Presentation as performance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11928" y="22569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Tx/>
              <a:buChar char="-"/>
            </a:pPr>
            <a:r>
              <a:rPr lang="en-GB" dirty="0"/>
              <a:t>Do not read, communicate </a:t>
            </a:r>
          </a:p>
          <a:p>
            <a:pPr marL="342900" indent="-342900" algn="l">
              <a:buFontTx/>
              <a:buChar char="-"/>
            </a:pPr>
            <a:r>
              <a:rPr lang="en-GB" dirty="0"/>
              <a:t>Make eye contact with your audience</a:t>
            </a:r>
          </a:p>
          <a:p>
            <a:pPr marL="342900" indent="-342900" algn="l">
              <a:buFontTx/>
              <a:buChar char="-"/>
            </a:pPr>
            <a:r>
              <a:rPr lang="en-GB" dirty="0"/>
              <a:t>Speak loudly and slowly</a:t>
            </a:r>
          </a:p>
          <a:p>
            <a:pPr marL="342900" indent="-342900" algn="l">
              <a:buFontTx/>
              <a:buChar char="-"/>
            </a:pPr>
            <a:r>
              <a:rPr lang="en-GB" dirty="0"/>
              <a:t>Use your voice to highlight important  items</a:t>
            </a:r>
          </a:p>
          <a:p>
            <a:pPr marL="342900" indent="-342900" algn="l">
              <a:buFontTx/>
              <a:buChar char="-"/>
            </a:pPr>
            <a:r>
              <a:rPr lang="en-GB" dirty="0"/>
              <a:t>Pause to separate logical units of your talk</a:t>
            </a:r>
          </a:p>
          <a:p>
            <a:pPr marL="342900" indent="-342900" algn="l">
              <a:buFontTx/>
              <a:buChar char="-"/>
            </a:pPr>
            <a:r>
              <a:rPr lang="en-GB" dirty="0"/>
              <a:t>Show enthusiasm</a:t>
            </a:r>
          </a:p>
          <a:p>
            <a:pPr marL="342900" indent="-342900" algn="l">
              <a:buFontTx/>
              <a:buChar char="-"/>
            </a:pPr>
            <a:r>
              <a:rPr lang="en-GB" dirty="0"/>
              <a:t>Rehearse your talk  several times 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824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FFC000"/>
                </a:solidFill>
              </a:rPr>
              <a:t>General</a:t>
            </a:r>
            <a:r>
              <a:rPr lang="en-GB" dirty="0"/>
              <a:t> </a:t>
            </a:r>
            <a:r>
              <a:rPr lang="en-GB" dirty="0">
                <a:solidFill>
                  <a:srgbClr val="FFC000"/>
                </a:solidFill>
              </a:rPr>
              <a:t>tips on the use of language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Use formal language  without slang  </a:t>
            </a:r>
          </a:p>
          <a:p>
            <a:r>
              <a:rPr lang="en-GB" dirty="0"/>
              <a:t>Avoid long sentences</a:t>
            </a:r>
          </a:p>
          <a:p>
            <a:r>
              <a:rPr lang="en-GB" dirty="0"/>
              <a:t>Do not overuse abbreviations</a:t>
            </a:r>
          </a:p>
          <a:p>
            <a:r>
              <a:rPr lang="en-GB" dirty="0"/>
              <a:t>Use Active Voice rather than  Passive constructions</a:t>
            </a:r>
          </a:p>
          <a:p>
            <a:r>
              <a:rPr lang="en-GB" dirty="0"/>
              <a:t>Be sure you know how to pronounce your  terms  and numbers</a:t>
            </a:r>
          </a:p>
          <a:p>
            <a:pPr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015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FFC000"/>
                </a:solidFill>
              </a:rPr>
              <a:t>Signposting to guide your audience - </a:t>
            </a:r>
          </a:p>
          <a:p>
            <a:r>
              <a:rPr lang="en-GB" dirty="0">
                <a:solidFill>
                  <a:srgbClr val="FFC000"/>
                </a:solidFill>
              </a:rPr>
              <a:t>Enhancing coherence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/>
              <a:t>To move on</a:t>
            </a:r>
          </a:p>
          <a:p>
            <a:r>
              <a:rPr lang="en-GB" sz="3600"/>
              <a:t>To expand on</a:t>
            </a:r>
          </a:p>
          <a:p>
            <a:r>
              <a:rPr lang="en-GB" sz="3600"/>
              <a:t>To elaborate on</a:t>
            </a:r>
          </a:p>
          <a:p>
            <a:r>
              <a:rPr lang="en-GB" sz="3600"/>
              <a:t>To turn to</a:t>
            </a:r>
          </a:p>
          <a:p>
            <a:r>
              <a:rPr lang="en-GB" sz="3600"/>
              <a:t>To digress</a:t>
            </a:r>
            <a:endParaRPr lang="en-GB" sz="3600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/>
              <a:t>To go back</a:t>
            </a:r>
          </a:p>
          <a:p>
            <a:r>
              <a:rPr lang="en-GB" sz="3600"/>
              <a:t>To recap(itulate)</a:t>
            </a:r>
          </a:p>
          <a:p>
            <a:r>
              <a:rPr lang="en-GB" sz="3600"/>
              <a:t>To conclude</a:t>
            </a:r>
          </a:p>
          <a:p>
            <a:r>
              <a:rPr lang="en-GB" sz="3600"/>
              <a:t>To summarize</a:t>
            </a:r>
          </a:p>
          <a:p>
            <a:r>
              <a:rPr lang="en-GB" sz="3600"/>
              <a:t>To sum up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28846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>
                <a:solidFill>
                  <a:srgbClr val="FFC000"/>
                </a:solidFill>
              </a:rPr>
              <a:t>Principles of Power Point presentations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Give each slide a title</a:t>
            </a:r>
          </a:p>
          <a:p>
            <a:r>
              <a:rPr lang="en-GB" dirty="0"/>
              <a:t>Do not put full paragraphs on a slide</a:t>
            </a:r>
          </a:p>
          <a:p>
            <a:r>
              <a:rPr lang="en-GB" dirty="0"/>
              <a:t>Use parallel constructions [</a:t>
            </a:r>
            <a:r>
              <a:rPr lang="en-GB" i="1" dirty="0"/>
              <a:t>to be explained later on</a:t>
            </a:r>
            <a:r>
              <a:rPr lang="en-GB" dirty="0"/>
              <a:t>]</a:t>
            </a:r>
          </a:p>
          <a:p>
            <a:r>
              <a:rPr lang="en-GB" dirty="0"/>
              <a:t>Do not put more than 8-10 words per line</a:t>
            </a:r>
          </a:p>
          <a:p>
            <a:r>
              <a:rPr lang="en-GB" dirty="0"/>
              <a:t>Do not exceed 6-8 lines per slide</a:t>
            </a:r>
          </a:p>
          <a:p>
            <a:r>
              <a:rPr lang="en-GB" dirty="0"/>
              <a:t>Use the same font, size 28-32 or bigger</a:t>
            </a:r>
          </a:p>
          <a:p>
            <a:r>
              <a:rPr lang="en-GB" dirty="0"/>
              <a:t>Use 1-2 minutes to comment on each slide </a:t>
            </a:r>
          </a:p>
          <a:p>
            <a:r>
              <a:rPr lang="en-GB" dirty="0"/>
              <a:t>Synchronize verbal part with the visual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613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FFC000"/>
                </a:solidFill>
              </a:rPr>
              <a:t>Power Point </a:t>
            </a:r>
            <a:r>
              <a:rPr lang="en-GB" dirty="0" err="1">
                <a:solidFill>
                  <a:srgbClr val="FFC000"/>
                </a:solidFill>
              </a:rPr>
              <a:t>colors</a:t>
            </a:r>
            <a:r>
              <a:rPr lang="en-GB" dirty="0">
                <a:solidFill>
                  <a:srgbClr val="FFC000"/>
                </a:solidFill>
              </a:rPr>
              <a:t> and fonts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DO NOT USE ALL CAPITALS</a:t>
            </a:r>
          </a:p>
          <a:p>
            <a:r>
              <a:rPr lang="en-GB" dirty="0"/>
              <a:t>Use </a:t>
            </a:r>
            <a:r>
              <a:rPr lang="en-GB" i="1" dirty="0"/>
              <a:t>italics </a:t>
            </a:r>
            <a:r>
              <a:rPr lang="en-GB" dirty="0"/>
              <a:t>to quote or highlight</a:t>
            </a:r>
          </a:p>
          <a:p>
            <a:r>
              <a:rPr lang="en-GB" dirty="0"/>
              <a:t>Use clashing </a:t>
            </a:r>
            <a:r>
              <a:rPr lang="en-GB" dirty="0" err="1"/>
              <a:t>colors</a:t>
            </a:r>
            <a:r>
              <a:rPr lang="en-GB" dirty="0"/>
              <a:t> which are easy to read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dirty="0"/>
              <a:t>     a. Black on white are good for light rooms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dirty="0"/>
              <a:t>     b. White on black are preferable when it is 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dirty="0"/>
              <a:t>          dark  </a:t>
            </a:r>
          </a:p>
          <a:p>
            <a:r>
              <a:rPr lang="en-GB" dirty="0"/>
              <a:t>Choose Ariel , Tahoma or Veranda fonts</a:t>
            </a:r>
          </a:p>
          <a:p>
            <a:r>
              <a:rPr lang="en-GB" sz="3600" dirty="0"/>
              <a:t>Avoid</a:t>
            </a:r>
            <a:r>
              <a:rPr lang="en-GB" dirty="0"/>
              <a:t> using too much animation</a:t>
            </a:r>
          </a:p>
        </p:txBody>
      </p:sp>
    </p:spTree>
    <p:extLst>
      <p:ext uri="{BB962C8B-B14F-4D97-AF65-F5344CB8AC3E}">
        <p14:creationId xmlns:p14="http://schemas.microsoft.com/office/powerpoint/2010/main" val="358008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4800" dirty="0">
                <a:solidFill>
                  <a:schemeClr val="accent2">
                    <a:lumMod val="75000"/>
                  </a:schemeClr>
                </a:solidFill>
              </a:rPr>
              <a:t>Try to enjoy it!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89331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256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מיכל טל</dc:creator>
  <cp:lastModifiedBy>מיכל טל</cp:lastModifiedBy>
  <cp:revision>4</cp:revision>
  <dcterms:created xsi:type="dcterms:W3CDTF">2021-11-01T13:23:54Z</dcterms:created>
  <dcterms:modified xsi:type="dcterms:W3CDTF">2024-06-17T09:39:23Z</dcterms:modified>
</cp:coreProperties>
</file>