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handoutMasterIdLst>
    <p:handoutMasterId r:id="rId25"/>
  </p:handoutMasterIdLst>
  <p:sldIdLst>
    <p:sldId id="266" r:id="rId2"/>
    <p:sldId id="303" r:id="rId3"/>
    <p:sldId id="304" r:id="rId4"/>
    <p:sldId id="308" r:id="rId5"/>
    <p:sldId id="309" r:id="rId6"/>
    <p:sldId id="310" r:id="rId7"/>
    <p:sldId id="305" r:id="rId8"/>
    <p:sldId id="311" r:id="rId9"/>
    <p:sldId id="313" r:id="rId10"/>
    <p:sldId id="324" r:id="rId11"/>
    <p:sldId id="328" r:id="rId12"/>
    <p:sldId id="326" r:id="rId13"/>
    <p:sldId id="327" r:id="rId14"/>
    <p:sldId id="316" r:id="rId15"/>
    <p:sldId id="317" r:id="rId16"/>
    <p:sldId id="320" r:id="rId17"/>
    <p:sldId id="318" r:id="rId18"/>
    <p:sldId id="321" r:id="rId19"/>
    <p:sldId id="322" r:id="rId20"/>
    <p:sldId id="323" r:id="rId21"/>
    <p:sldId id="315" r:id="rId22"/>
    <p:sldId id="325" r:id="rId23"/>
  </p:sldIdLst>
  <p:sldSz cx="9144000" cy="6858000" type="letter"/>
  <p:notesSz cx="6854825" cy="975042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3070">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a:srgbClr val="CC66FF"/>
    <a:srgbClr val="FF00FF"/>
    <a:srgbClr val="CCFF33"/>
    <a:srgbClr val="00CCFF"/>
    <a:srgbClr val="CC0000"/>
    <a:srgbClr val="FFFF99"/>
    <a:srgbClr val="940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85714" autoAdjust="0"/>
  </p:normalViewPr>
  <p:slideViewPr>
    <p:cSldViewPr>
      <p:cViewPr varScale="1">
        <p:scale>
          <a:sx n="92" d="100"/>
          <a:sy n="92" d="100"/>
        </p:scale>
        <p:origin x="450" y="84"/>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584" y="-104"/>
      </p:cViewPr>
      <p:guideLst>
        <p:guide orient="horz" pos="3070"/>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36007CE-128A-4760-AD31-68FF8E45B9D0}"/>
              </a:ext>
            </a:extLst>
          </p:cNvPr>
          <p:cNvSpPr>
            <a:spLocks noChangeArrowheads="1"/>
          </p:cNvSpPr>
          <p:nvPr/>
        </p:nvSpPr>
        <p:spPr bwMode="auto">
          <a:xfrm>
            <a:off x="3049588" y="9286875"/>
            <a:ext cx="768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259" tIns="45441" rIns="89259" bIns="45441">
            <a:spAutoFit/>
          </a:bodyPr>
          <a:lstStyle>
            <a:lvl1pPr defTabSz="887413">
              <a:defRPr b="1">
                <a:solidFill>
                  <a:schemeClr val="tx1"/>
                </a:solidFill>
                <a:latin typeface="Helvetica" panose="020B0604020202020204" pitchFamily="34" charset="0"/>
                <a:cs typeface="Arial" panose="020B0604020202020204" pitchFamily="34" charset="0"/>
              </a:defRPr>
            </a:lvl1pPr>
            <a:lvl2pPr marL="742950" indent="-285750" defTabSz="887413">
              <a:defRPr b="1">
                <a:solidFill>
                  <a:schemeClr val="tx1"/>
                </a:solidFill>
                <a:latin typeface="Helvetica" panose="020B0604020202020204" pitchFamily="34" charset="0"/>
                <a:cs typeface="Arial" panose="020B0604020202020204" pitchFamily="34" charset="0"/>
              </a:defRPr>
            </a:lvl2pPr>
            <a:lvl3pPr marL="1143000" indent="-228600" defTabSz="887413">
              <a:defRPr b="1">
                <a:solidFill>
                  <a:schemeClr val="tx1"/>
                </a:solidFill>
                <a:latin typeface="Helvetica" panose="020B0604020202020204" pitchFamily="34" charset="0"/>
                <a:cs typeface="Arial" panose="020B0604020202020204" pitchFamily="34" charset="0"/>
              </a:defRPr>
            </a:lvl3pPr>
            <a:lvl4pPr marL="1600200" indent="-228600" defTabSz="887413">
              <a:defRPr b="1">
                <a:solidFill>
                  <a:schemeClr val="tx1"/>
                </a:solidFill>
                <a:latin typeface="Helvetica" panose="020B0604020202020204" pitchFamily="34" charset="0"/>
                <a:cs typeface="Arial" panose="020B0604020202020204" pitchFamily="34" charset="0"/>
              </a:defRPr>
            </a:lvl4pPr>
            <a:lvl5pPr marL="2057400" indent="-228600" defTabSz="887413">
              <a:defRPr b="1">
                <a:solidFill>
                  <a:schemeClr val="tx1"/>
                </a:solidFill>
                <a:latin typeface="Helvetica" panose="020B0604020202020204" pitchFamily="34" charset="0"/>
                <a:cs typeface="Arial" panose="020B0604020202020204" pitchFamily="34" charset="0"/>
              </a:defRPr>
            </a:lvl5pPr>
            <a:lvl6pPr marL="25146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r>
              <a:rPr lang="en-US" altLang="en-US" sz="1200" b="0"/>
              <a:t>Page </a:t>
            </a:r>
            <a:fld id="{29D8BE46-2610-4593-9C04-3003B23FC520}" type="slidenum">
              <a:rPr lang="he-IL" altLang="en-US" sz="1200" b="0"/>
              <a:pPr algn="ctr">
                <a:lnSpc>
                  <a:spcPct val="90000"/>
                </a:lnSpc>
              </a:pPr>
              <a:t>‹#›</a:t>
            </a:fld>
            <a:endParaRPr lang="en-US" altLang="en-US" sz="1200" b="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a:extLst>
              <a:ext uri="{FF2B5EF4-FFF2-40B4-BE49-F238E27FC236}">
                <a16:creationId xmlns:a16="http://schemas.microsoft.com/office/drawing/2014/main" id="{D63787E9-5DB7-4A3A-BE5F-A6760FAC12A1}"/>
              </a:ext>
            </a:extLst>
          </p:cNvPr>
          <p:cNvSpPr>
            <a:spLocks noGrp="1" noChangeArrowheads="1"/>
          </p:cNvSpPr>
          <p:nvPr>
            <p:ph type="body" sz="quarter" idx="3"/>
          </p:nvPr>
        </p:nvSpPr>
        <p:spPr bwMode="auto">
          <a:xfrm>
            <a:off x="914400" y="4632325"/>
            <a:ext cx="5026025" cy="4386263"/>
          </a:xfrm>
          <a:prstGeom prst="rect">
            <a:avLst/>
          </a:prstGeom>
          <a:noFill/>
          <a:ln w="12700">
            <a:noFill/>
            <a:miter lim="800000"/>
            <a:headEnd/>
            <a:tailEnd/>
          </a:ln>
          <a:effectLst/>
        </p:spPr>
        <p:txBody>
          <a:bodyPr vert="horz" wrap="square" lIns="92505" tIns="45441" rIns="92505" bIns="45441"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3" name="Rectangle 1027">
            <a:extLst>
              <a:ext uri="{FF2B5EF4-FFF2-40B4-BE49-F238E27FC236}">
                <a16:creationId xmlns:a16="http://schemas.microsoft.com/office/drawing/2014/main" id="{FE38006E-90F7-4FE2-A6FB-78D094FB61BF}"/>
              </a:ext>
            </a:extLst>
          </p:cNvPr>
          <p:cNvSpPr>
            <a:spLocks noChangeArrowheads="1"/>
          </p:cNvSpPr>
          <p:nvPr/>
        </p:nvSpPr>
        <p:spPr bwMode="auto">
          <a:xfrm>
            <a:off x="3027363" y="9286875"/>
            <a:ext cx="8112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259" tIns="45441" rIns="89259" bIns="45441">
            <a:spAutoFit/>
          </a:bodyPr>
          <a:lstStyle>
            <a:lvl1pPr defTabSz="887413">
              <a:defRPr b="1">
                <a:solidFill>
                  <a:schemeClr val="tx1"/>
                </a:solidFill>
                <a:latin typeface="Helvetica" panose="020B0604020202020204" pitchFamily="34" charset="0"/>
                <a:cs typeface="Arial" panose="020B0604020202020204" pitchFamily="34" charset="0"/>
              </a:defRPr>
            </a:lvl1pPr>
            <a:lvl2pPr marL="742950" indent="-285750" defTabSz="887413">
              <a:defRPr b="1">
                <a:solidFill>
                  <a:schemeClr val="tx1"/>
                </a:solidFill>
                <a:latin typeface="Helvetica" panose="020B0604020202020204" pitchFamily="34" charset="0"/>
                <a:cs typeface="Arial" panose="020B0604020202020204" pitchFamily="34" charset="0"/>
              </a:defRPr>
            </a:lvl2pPr>
            <a:lvl3pPr marL="1143000" indent="-228600" defTabSz="887413">
              <a:defRPr b="1">
                <a:solidFill>
                  <a:schemeClr val="tx1"/>
                </a:solidFill>
                <a:latin typeface="Helvetica" panose="020B0604020202020204" pitchFamily="34" charset="0"/>
                <a:cs typeface="Arial" panose="020B0604020202020204" pitchFamily="34" charset="0"/>
              </a:defRPr>
            </a:lvl3pPr>
            <a:lvl4pPr marL="1600200" indent="-228600" defTabSz="887413">
              <a:defRPr b="1">
                <a:solidFill>
                  <a:schemeClr val="tx1"/>
                </a:solidFill>
                <a:latin typeface="Helvetica" panose="020B0604020202020204" pitchFamily="34" charset="0"/>
                <a:cs typeface="Arial" panose="020B0604020202020204" pitchFamily="34" charset="0"/>
              </a:defRPr>
            </a:lvl4pPr>
            <a:lvl5pPr marL="2057400" indent="-228600" defTabSz="887413">
              <a:defRPr b="1">
                <a:solidFill>
                  <a:schemeClr val="tx1"/>
                </a:solidFill>
                <a:latin typeface="Helvetica" panose="020B0604020202020204" pitchFamily="34" charset="0"/>
                <a:cs typeface="Arial" panose="020B0604020202020204" pitchFamily="34" charset="0"/>
              </a:defRPr>
            </a:lvl5pPr>
            <a:lvl6pPr marL="25146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8741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r>
              <a:rPr lang="en-US" altLang="en-US" sz="1200" b="0">
                <a:latin typeface="Century Gothic" panose="020B0502020202020204" pitchFamily="34" charset="0"/>
              </a:rPr>
              <a:t>Page </a:t>
            </a:r>
            <a:fld id="{1DB42BEE-E4A2-47C4-B82C-01578977D5DC}" type="slidenum">
              <a:rPr lang="he-IL" altLang="en-US" sz="1200" b="0">
                <a:latin typeface="Century Gothic" panose="020B0502020202020204" pitchFamily="34" charset="0"/>
              </a:rPr>
              <a:pPr algn="ctr">
                <a:lnSpc>
                  <a:spcPct val="90000"/>
                </a:lnSpc>
              </a:pPr>
              <a:t>‹#›</a:t>
            </a:fld>
            <a:endParaRPr lang="en-US" altLang="en-US" sz="1200" b="0">
              <a:latin typeface="Century Gothic" panose="020B0502020202020204" pitchFamily="34" charset="0"/>
            </a:endParaRPr>
          </a:p>
        </p:txBody>
      </p:sp>
      <p:sp>
        <p:nvSpPr>
          <p:cNvPr id="3076" name="Rectangle 1028">
            <a:extLst>
              <a:ext uri="{FF2B5EF4-FFF2-40B4-BE49-F238E27FC236}">
                <a16:creationId xmlns:a16="http://schemas.microsoft.com/office/drawing/2014/main" id="{7BEDCBC9-49C4-4D71-8AB9-01E98ADB85F3}"/>
              </a:ext>
            </a:extLst>
          </p:cNvPr>
          <p:cNvSpPr>
            <a:spLocks noGrp="1" noRot="1" noChangeAspect="1" noChangeArrowheads="1" noTextEdit="1"/>
          </p:cNvSpPr>
          <p:nvPr>
            <p:ph type="sldImg" idx="2"/>
          </p:nvPr>
        </p:nvSpPr>
        <p:spPr bwMode="auto">
          <a:xfrm>
            <a:off x="1000125" y="738188"/>
            <a:ext cx="4854575" cy="3641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102964-E497-41A2-883E-02F5AF8A6AF3}"/>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D56E5F1B-327D-4D58-B7F1-2006BAF77AE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he-IL"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AB0E449-982B-4636-AD1D-B082CA58D68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05E19AC2-0D3D-4640-BBAB-53161C4ACF8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71450" indent="-171450" algn="r" rtl="1">
              <a:buFontTx/>
              <a:buChar char="•"/>
            </a:pPr>
            <a:r>
              <a:rPr lang="he-IL" altLang="he-IL"/>
              <a:t>ווה יכולה להיכנס לקטע הקריטי רק אם הערך של </a:t>
            </a:r>
            <a:r>
              <a:rPr lang="en-US" altLang="he-IL"/>
              <a:t>cnt</a:t>
            </a:r>
            <a:r>
              <a:rPr lang="he-IL" altLang="he-IL"/>
              <a:t> הוא לא 0, בעוד ווי יכול להיכנס לקטע הקריטי רק אם הערך שלו הוא 0.</a:t>
            </a:r>
          </a:p>
          <a:p>
            <a:pPr marL="171450" indent="-171450" algn="r" rtl="1">
              <a:buFontTx/>
              <a:buChar char="•"/>
            </a:pPr>
            <a:r>
              <a:rPr lang="he-IL" altLang="he-IL"/>
              <a:t>מניעה הדדית - שני התהליכים מעדכנים את הערך של </a:t>
            </a:r>
            <a:r>
              <a:rPr lang="en-US" altLang="he-IL"/>
              <a:t>cnt</a:t>
            </a:r>
            <a:r>
              <a:rPr lang="he-IL" altLang="he-IL"/>
              <a:t> בסוף הקטע הקריטי שלהם. זה אומר שמיד לאחר עדכון הערך אף תהליך לא נמצא בתוך הקטע הקריטי, והבא שייכנס אליו יהיה זה שיעמוד בתנאי על הערך של </a:t>
            </a:r>
            <a:r>
              <a:rPr lang="en-US" altLang="he-IL"/>
              <a:t>cnt</a:t>
            </a:r>
            <a:r>
              <a:rPr lang="he-IL" altLang="he-IL"/>
              <a:t>. (וכמו שכבר אמרנו – עבור כל ערך, יש בדיוק אחד שיכול לעבור את התנאי)</a:t>
            </a:r>
          </a:p>
          <a:p>
            <a:pPr marL="171450" indent="-171450" algn="r" rtl="1">
              <a:buFontTx/>
              <a:buChar char="•"/>
            </a:pPr>
            <a:r>
              <a:rPr lang="he-IL" altLang="he-IL"/>
              <a:t>אין כאן חבק - שוב, על כל ערך של </a:t>
            </a:r>
            <a:r>
              <a:rPr lang="en-US" altLang="he-IL"/>
              <a:t>cnt</a:t>
            </a:r>
            <a:r>
              <a:rPr lang="he-IL" altLang="he-IL"/>
              <a:t> יש תהליך שיכול לעבור את תנאי הכניסה לקטע הקריטי.</a:t>
            </a:r>
          </a:p>
          <a:p>
            <a:pPr marL="171450" indent="-171450" algn="r" rtl="1">
              <a:buFontTx/>
              <a:buChar char="•"/>
            </a:pPr>
            <a:r>
              <a:rPr lang="he-IL" altLang="he-IL"/>
              <a:t>אין כאן הרעבה – ווה בכל כניסה לקטע הקריטי מורידה את הערך של </a:t>
            </a:r>
            <a:r>
              <a:rPr lang="en-US" altLang="he-IL"/>
              <a:t>cnt</a:t>
            </a:r>
            <a:r>
              <a:rPr lang="he-IL" altLang="he-IL"/>
              <a:t> ב-1. זה אומר שמתישהו הוא יהיה 0 ויאפשר ל-ווי להיכנס לקטע הקריטי שלו. מכיוון ש-ווי הוא היחיד שמעלה את הערך של </a:t>
            </a:r>
            <a:r>
              <a:rPr lang="en-US" altLang="he-IL"/>
              <a:t>cnt</a:t>
            </a:r>
            <a:r>
              <a:rPr lang="he-IL" altLang="he-IL"/>
              <a:t>, והוא עושה את זה בכל פעם לערך 3, אז בוודאי שהתור יחזור אליו בתוך זמן סופי.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57D6B65-A20B-4EBE-A518-7700F525F617}"/>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9BC8376C-308D-4BCD-ADE8-7942DF9025E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r" rtl="1"/>
            <a:r>
              <a:rPr lang="he-IL" altLang="he-IL"/>
              <a:t>נזכור שבמקרה הזה פעולת </a:t>
            </a:r>
            <a:r>
              <a:rPr lang="en-US" altLang="he-IL"/>
              <a:t>add</a:t>
            </a:r>
            <a:r>
              <a:rPr lang="he-IL" altLang="he-IL"/>
              <a:t> היא על </a:t>
            </a:r>
            <a:r>
              <a:rPr lang="en-US" altLang="he-IL"/>
              <a:t>float</a:t>
            </a:r>
            <a:r>
              <a:rPr lang="he-IL" altLang="he-IL"/>
              <a:t> ולכן היא מעסיקה את הרכיב של </a:t>
            </a:r>
            <a:r>
              <a:rPr lang="en-US" altLang="he-IL"/>
              <a:t>FP addition</a:t>
            </a:r>
            <a:r>
              <a:rPr lang="he-IL" altLang="he-IL"/>
              <a:t> (ולא </a:t>
            </a:r>
            <a:r>
              <a:rPr lang="en-US" altLang="he-IL"/>
              <a:t>int</a:t>
            </a:r>
            <a:r>
              <a:rPr lang="he-IL" altLang="he-IL"/>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51D32B2-BC01-459F-BC6F-3E2B13DE431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40AF576-CF45-4FF9-9609-7C24597C960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r" rtl="1"/>
            <a:r>
              <a:rPr lang="he-IL" altLang="he-IL"/>
              <a:t>נזכור שבמקרה הזה פעולת </a:t>
            </a:r>
            <a:r>
              <a:rPr lang="en-US" altLang="he-IL"/>
              <a:t>add</a:t>
            </a:r>
            <a:r>
              <a:rPr lang="he-IL" altLang="he-IL"/>
              <a:t> היא על </a:t>
            </a:r>
            <a:r>
              <a:rPr lang="en-US" altLang="he-IL"/>
              <a:t>float</a:t>
            </a:r>
            <a:r>
              <a:rPr lang="he-IL" altLang="he-IL"/>
              <a:t> ולכן היא מעסיקה את הרכיב של </a:t>
            </a:r>
            <a:r>
              <a:rPr lang="en-US" altLang="he-IL"/>
              <a:t>FP addition</a:t>
            </a:r>
            <a:r>
              <a:rPr lang="he-IL" altLang="he-IL"/>
              <a:t> (ולא </a:t>
            </a:r>
            <a:r>
              <a:rPr lang="en-US" altLang="he-IL"/>
              <a:t>int</a:t>
            </a:r>
            <a:r>
              <a:rPr lang="he-IL" altLang="he-IL"/>
              <a:t>)</a:t>
            </a:r>
          </a:p>
          <a:p>
            <a:pPr algn="r" rtl="1"/>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A61B8FE-00BD-41FC-BB0E-3A207558945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2D469EC2-5E61-4301-A3E6-3003235BED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a:extLst>
              <a:ext uri="{FF2B5EF4-FFF2-40B4-BE49-F238E27FC236}">
                <a16:creationId xmlns:a16="http://schemas.microsoft.com/office/drawing/2014/main" id="{AD0958E4-758F-4480-A745-5EA27D087503}"/>
              </a:ext>
            </a:extLst>
          </p:cNvPr>
          <p:cNvSpPr>
            <a:spLocks noGrp="1" noRot="1" noChangeAspect="1" noChangeArrowheads="1" noTextEdit="1"/>
          </p:cNvSpPr>
          <p:nvPr>
            <p:ph type="sldImg"/>
          </p:nvPr>
        </p:nvSpPr>
        <p:spPr>
          <a:ln/>
        </p:spPr>
      </p:sp>
      <p:sp>
        <p:nvSpPr>
          <p:cNvPr id="31747" name="מציין מיקום של הערות 2">
            <a:extLst>
              <a:ext uri="{FF2B5EF4-FFF2-40B4-BE49-F238E27FC236}">
                <a16:creationId xmlns:a16="http://schemas.microsoft.com/office/drawing/2014/main" id="{5F778E5B-675D-4301-8670-C27E8C93BC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r" rtl="1"/>
            <a:r>
              <a:rPr lang="he-IL" altLang="he-IL"/>
              <a:t>א – נובע מהניתוח בשקופיות הקודמות</a:t>
            </a:r>
          </a:p>
          <a:p>
            <a:pPr algn="r" rtl="1"/>
            <a:r>
              <a:rPr lang="he-IL" altLang="he-IL"/>
              <a:t>ב – אם עוברים על המטריצה לפי העמודות, אז בין הגישות לכל שני איברים סמוכים באותה השורה במטריצה (סמוכים בזיכרון) מתבצעות גישות כמספר השורות (עמודה שלמה) פחות 1 (השורה של שני האיברים האלה. אז אם ננסה לגשת לאיבר שכבר עלה ל-</a:t>
            </a:r>
            <a:r>
              <a:rPr lang="en-US" altLang="he-IL"/>
              <a:t>cache</a:t>
            </a:r>
            <a:r>
              <a:rPr lang="he-IL" altLang="he-IL"/>
              <a:t> כחלק מבלוק מסוים בעבר, נצטרך שה-</a:t>
            </a:r>
            <a:r>
              <a:rPr lang="en-US" altLang="he-IL"/>
              <a:t>cache</a:t>
            </a:r>
            <a:r>
              <a:rPr lang="he-IL" altLang="he-IL"/>
              <a:t> יוכל להכיל בלוקים לפחות לפי מספר השורות, כדי לוודא שמהפעם האחרונה שניסינו לגשת לאיבר מהבלוק שלו ועד לניסיון הגישה אליו לא נידרס הבלוק שלו.</a:t>
            </a:r>
          </a:p>
          <a:p>
            <a:pPr algn="r" rtl="1"/>
            <a:endParaRPr lang="he-IL" altLang="he-IL"/>
          </a:p>
          <a:p>
            <a:pPr algn="r" rtl="1"/>
            <a:r>
              <a:rPr lang="he-IL" altLang="he-IL"/>
              <a:t>אם נקטין את גודל הבלוק בחצי (בלי להגדיל את ה-</a:t>
            </a:r>
            <a:r>
              <a:rPr lang="en-US" altLang="he-IL"/>
              <a:t>cache</a:t>
            </a:r>
            <a:r>
              <a:rPr lang="he-IL" altLang="he-IL"/>
              <a:t>) אז אמנם יכנסו בלוקים כמספר השורות, אבל בכל בלוק יהיה רק 2 איברים מהמטריצה, כאשר על הראשון מביניהם שננסה לגשת אליו נקבל </a:t>
            </a:r>
            <a:r>
              <a:rPr lang="en-US" altLang="he-IL"/>
              <a:t>cache miss</a:t>
            </a:r>
            <a:r>
              <a:rPr lang="he-IL" altLang="he-IL"/>
              <a:t> ורק על השני נקבל </a:t>
            </a:r>
            <a:r>
              <a:rPr lang="en-US" altLang="he-IL"/>
              <a:t>cache hit</a:t>
            </a:r>
            <a:r>
              <a:rPr lang="he-IL" altLang="he-IL"/>
              <a:t>. מה שיביא אותנו למצב של </a:t>
            </a:r>
            <a:r>
              <a:rPr lang="en-US" altLang="he-IL"/>
              <a:t>miss rate=0.5</a:t>
            </a:r>
            <a:r>
              <a:rPr lang="he-IL" altLang="he-IL"/>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מציין מיקום של תמונת שקופית 1">
            <a:extLst>
              <a:ext uri="{FF2B5EF4-FFF2-40B4-BE49-F238E27FC236}">
                <a16:creationId xmlns:a16="http://schemas.microsoft.com/office/drawing/2014/main" id="{E54B6F14-858A-4EBD-A378-D79910231AAB}"/>
              </a:ext>
            </a:extLst>
          </p:cNvPr>
          <p:cNvSpPr>
            <a:spLocks noGrp="1" noRot="1" noChangeAspect="1" noChangeArrowheads="1" noTextEdit="1"/>
          </p:cNvSpPr>
          <p:nvPr>
            <p:ph type="sldImg"/>
          </p:nvPr>
        </p:nvSpPr>
        <p:spPr>
          <a:ln/>
        </p:spPr>
      </p:sp>
      <p:sp>
        <p:nvSpPr>
          <p:cNvPr id="33795" name="מציין מיקום של הערות 2">
            <a:extLst>
              <a:ext uri="{FF2B5EF4-FFF2-40B4-BE49-F238E27FC236}">
                <a16:creationId xmlns:a16="http://schemas.microsoft.com/office/drawing/2014/main" id="{9529754B-4F7E-4F83-9629-CCFFC36BF1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gn="r" rtl="1">
              <a:buFontTx/>
              <a:buChar char="•"/>
            </a:pPr>
            <a:r>
              <a:rPr lang="en-US" altLang="he-IL" sz="2000">
                <a:latin typeface="Tahoma" panose="020B0604030504040204" pitchFamily="34" charset="0"/>
                <a:cs typeface="Tahoma" panose="020B0604030504040204" pitchFamily="34" charset="0"/>
              </a:rPr>
              <a:t>u == f</a:t>
            </a:r>
            <a:r>
              <a:rPr lang="he-IL" altLang="he-IL" sz="2000">
                <a:latin typeface="Tahoma" panose="020B0604030504040204" pitchFamily="34" charset="0"/>
                <a:cs typeface="Tahoma" panose="020B0604030504040204" pitchFamily="34" charset="0"/>
              </a:rPr>
              <a:t> – לא נכון. בהמרה מ-</a:t>
            </a:r>
            <a:r>
              <a:rPr lang="en-US" altLang="he-IL" sz="2000">
                <a:latin typeface="Tahoma" panose="020B0604030504040204" pitchFamily="34" charset="0"/>
                <a:cs typeface="Tahoma" panose="020B0604030504040204" pitchFamily="34" charset="0"/>
              </a:rPr>
              <a:t>float</a:t>
            </a:r>
            <a:r>
              <a:rPr lang="he-IL" altLang="he-IL" sz="2000">
                <a:latin typeface="Tahoma" panose="020B0604030504040204" pitchFamily="34" charset="0"/>
                <a:cs typeface="Tahoma" panose="020B0604030504040204" pitchFamily="34" charset="0"/>
              </a:rPr>
              <a:t> לטיפוס של ערכים שלמים (כמו </a:t>
            </a:r>
            <a:r>
              <a:rPr lang="en-US" altLang="he-IL" sz="2000">
                <a:latin typeface="Tahoma" panose="020B0604030504040204" pitchFamily="34" charset="0"/>
                <a:cs typeface="Tahoma" panose="020B0604030504040204" pitchFamily="34" charset="0"/>
              </a:rPr>
              <a:t>unsigned</a:t>
            </a:r>
            <a:r>
              <a:rPr lang="he-IL" altLang="he-IL" sz="2000">
                <a:latin typeface="Tahoma" panose="020B0604030504040204" pitchFamily="34" charset="0"/>
                <a:cs typeface="Tahoma" panose="020B0604030504040204" pitchFamily="34" charset="0"/>
              </a:rPr>
              <a:t>), מתבצע עיגול הערך כלפי מטה.</a:t>
            </a:r>
          </a:p>
          <a:p>
            <a:pPr lvl="1" algn="r" rtl="1">
              <a:buFontTx/>
              <a:buChar char="•"/>
            </a:pPr>
            <a:r>
              <a:rPr lang="en-US" altLang="he-IL" sz="2000">
                <a:latin typeface="Tahoma" panose="020B0604030504040204" pitchFamily="34" charset="0"/>
                <a:cs typeface="Tahoma" panose="020B0604030504040204" pitchFamily="34" charset="0"/>
              </a:rPr>
              <a:t>u == d</a:t>
            </a:r>
            <a:r>
              <a:rPr lang="he-IL" altLang="he-IL" sz="2000">
                <a:latin typeface="Tahoma" panose="020B0604030504040204" pitchFamily="34" charset="0"/>
                <a:cs typeface="Tahoma" panose="020B0604030504040204" pitchFamily="34" charset="0"/>
              </a:rPr>
              <a:t> – נכון. נובע ממה שרשום בשורה הקודמת (מכיוון שבשני האגפים טיפוסים שלמים שהוכנס אליהם ערך חיובי שעבר את אותה ההמרה)</a:t>
            </a:r>
            <a:endParaRPr lang="en-US" altLang="he-IL" sz="2000">
              <a:latin typeface="Tahoma" panose="020B0604030504040204" pitchFamily="34" charset="0"/>
              <a:cs typeface="Tahoma" panose="020B0604030504040204" pitchFamily="34" charset="0"/>
            </a:endParaRPr>
          </a:p>
          <a:p>
            <a:pPr lvl="1" algn="r" rtl="1">
              <a:buFontTx/>
              <a:buChar char="•"/>
            </a:pPr>
            <a:r>
              <a:rPr lang="en-US" altLang="he-IL" sz="2000">
                <a:latin typeface="Tahoma" panose="020B0604030504040204" pitchFamily="34" charset="0"/>
                <a:cs typeface="Tahoma" panose="020B0604030504040204" pitchFamily="34" charset="0"/>
              </a:rPr>
              <a:t>*(int *)(&amp;f) == d</a:t>
            </a:r>
            <a:r>
              <a:rPr lang="he-IL" altLang="he-IL" sz="2000">
                <a:latin typeface="Tahoma" panose="020B0604030504040204" pitchFamily="34" charset="0"/>
                <a:cs typeface="Tahoma" panose="020B0604030504040204" pitchFamily="34" charset="0"/>
              </a:rPr>
              <a:t> - לא נכון. קוראים מהכתובת של </a:t>
            </a:r>
            <a:r>
              <a:rPr lang="en-US" altLang="he-IL" sz="2000">
                <a:latin typeface="Tahoma" panose="020B0604030504040204" pitchFamily="34" charset="0"/>
                <a:cs typeface="Tahoma" panose="020B0604030504040204" pitchFamily="34" charset="0"/>
              </a:rPr>
              <a:t>f</a:t>
            </a:r>
            <a:r>
              <a:rPr lang="he-IL" altLang="he-IL" sz="2000">
                <a:latin typeface="Tahoma" panose="020B0604030504040204" pitchFamily="34" charset="0"/>
                <a:cs typeface="Tahoma" panose="020B0604030504040204" pitchFamily="34" charset="0"/>
              </a:rPr>
              <a:t> ערך </a:t>
            </a:r>
            <a:r>
              <a:rPr lang="en-US" altLang="he-IL" sz="2000">
                <a:latin typeface="Tahoma" panose="020B0604030504040204" pitchFamily="34" charset="0"/>
                <a:cs typeface="Tahoma" panose="020B0604030504040204" pitchFamily="34" charset="0"/>
              </a:rPr>
              <a:t>int</a:t>
            </a:r>
            <a:r>
              <a:rPr lang="he-IL" altLang="he-IL" sz="2000">
                <a:latin typeface="Tahoma" panose="020B0604030504040204" pitchFamily="34" charset="0"/>
                <a:cs typeface="Tahoma" panose="020B0604030504040204" pitchFamily="34" charset="0"/>
              </a:rPr>
              <a:t> (בעצם אומרים לקומפיילר לגשת לכתובת מסוימת כאילו היא כתובת ל-</a:t>
            </a:r>
            <a:r>
              <a:rPr lang="en-US" altLang="he-IL" sz="2000">
                <a:latin typeface="Tahoma" panose="020B0604030504040204" pitchFamily="34" charset="0"/>
                <a:cs typeface="Tahoma" panose="020B0604030504040204" pitchFamily="34" charset="0"/>
              </a:rPr>
              <a:t>int</a:t>
            </a:r>
            <a:r>
              <a:rPr lang="he-IL" altLang="he-IL" sz="2000">
                <a:latin typeface="Tahoma" panose="020B0604030504040204" pitchFamily="34" charset="0"/>
                <a:cs typeface="Tahoma" panose="020B0604030504040204" pitchFamily="34" charset="0"/>
              </a:rPr>
              <a:t> – לקרוא 4 בתים ולפרש אותם לפי </a:t>
            </a:r>
            <a:r>
              <a:rPr lang="en-US" altLang="he-IL" sz="2000">
                <a:latin typeface="Tahoma" panose="020B0604030504040204" pitchFamily="34" charset="0"/>
                <a:cs typeface="Tahoma" panose="020B0604030504040204" pitchFamily="34" charset="0"/>
              </a:rPr>
              <a:t>tow’s complement</a:t>
            </a:r>
            <a:r>
              <a:rPr lang="he-IL" altLang="he-IL" sz="2000">
                <a:latin typeface="Tahoma" panose="020B0604030504040204" pitchFamily="34" charset="0"/>
                <a:cs typeface="Tahoma" panose="020B0604030504040204" pitchFamily="34" charset="0"/>
              </a:rPr>
              <a:t>. </a:t>
            </a:r>
            <a:r>
              <a:rPr lang="he-IL" altLang="he-IL" sz="2000" b="1">
                <a:latin typeface="Tahoma" panose="020B0604030504040204" pitchFamily="34" charset="0"/>
                <a:cs typeface="Tahoma" panose="020B0604030504040204" pitchFamily="34" charset="0"/>
              </a:rPr>
              <a:t>בהמרה (</a:t>
            </a:r>
            <a:r>
              <a:rPr lang="en-US" altLang="he-IL" sz="2000" b="1">
                <a:latin typeface="Tahoma" panose="020B0604030504040204" pitchFamily="34" charset="0"/>
                <a:cs typeface="Tahoma" panose="020B0604030504040204" pitchFamily="34" charset="0"/>
              </a:rPr>
              <a:t>casting</a:t>
            </a:r>
            <a:r>
              <a:rPr lang="he-IL" altLang="he-IL" sz="2000" b="1">
                <a:latin typeface="Tahoma" panose="020B0604030504040204" pitchFamily="34" charset="0"/>
                <a:cs typeface="Tahoma" panose="020B0604030504040204" pitchFamily="34" charset="0"/>
              </a:rPr>
              <a:t>) מ-</a:t>
            </a:r>
            <a:r>
              <a:rPr lang="en-US" altLang="he-IL" sz="2000" b="1">
                <a:latin typeface="Tahoma" panose="020B0604030504040204" pitchFamily="34" charset="0"/>
                <a:cs typeface="Tahoma" panose="020B0604030504040204" pitchFamily="34" charset="0"/>
              </a:rPr>
              <a:t>float</a:t>
            </a:r>
            <a:r>
              <a:rPr lang="he-IL" altLang="he-IL" sz="2000" b="1">
                <a:latin typeface="Tahoma" panose="020B0604030504040204" pitchFamily="34" charset="0"/>
                <a:cs typeface="Tahoma" panose="020B0604030504040204" pitchFamily="34" charset="0"/>
              </a:rPr>
              <a:t> ל-</a:t>
            </a:r>
            <a:r>
              <a:rPr lang="en-US" altLang="he-IL" sz="2000" b="1">
                <a:latin typeface="Tahoma" panose="020B0604030504040204" pitchFamily="34" charset="0"/>
                <a:cs typeface="Tahoma" panose="020B0604030504040204" pitchFamily="34" charset="0"/>
              </a:rPr>
              <a:t>int</a:t>
            </a:r>
            <a:r>
              <a:rPr lang="he-IL" altLang="he-IL" sz="2000" b="1">
                <a:latin typeface="Tahoma" panose="020B0604030504040204" pitchFamily="34" charset="0"/>
                <a:cs typeface="Tahoma" panose="020B0604030504040204" pitchFamily="34" charset="0"/>
              </a:rPr>
              <a:t> יכול (וכמעט תמיד זה קורה) ממש להשתנות הערך הביטי! </a:t>
            </a:r>
            <a:r>
              <a:rPr lang="he-IL" altLang="he-IL" sz="2000">
                <a:latin typeface="Tahoma" panose="020B0604030504040204" pitchFamily="34" charset="0"/>
                <a:cs typeface="Tahoma" panose="020B0604030504040204" pitchFamily="34" charset="0"/>
              </a:rPr>
              <a:t>(כי הרי 256.0 לפי </a:t>
            </a:r>
            <a:r>
              <a:rPr lang="en-US" altLang="he-IL" sz="2000">
                <a:latin typeface="Tahoma" panose="020B0604030504040204" pitchFamily="34" charset="0"/>
                <a:cs typeface="Tahoma" panose="020B0604030504040204" pitchFamily="34" charset="0"/>
              </a:rPr>
              <a:t>floating point</a:t>
            </a:r>
            <a:r>
              <a:rPr lang="he-IL" altLang="he-IL" sz="2000">
                <a:latin typeface="Tahoma" panose="020B0604030504040204" pitchFamily="34" charset="0"/>
                <a:cs typeface="Tahoma" panose="020B0604030504040204" pitchFamily="34" charset="0"/>
              </a:rPr>
              <a:t> זה ממש לא זהה ל-256 לפי </a:t>
            </a:r>
            <a:r>
              <a:rPr lang="en-US" altLang="he-IL" sz="2000">
                <a:latin typeface="Tahoma" panose="020B0604030504040204" pitchFamily="34" charset="0"/>
                <a:cs typeface="Tahoma" panose="020B0604030504040204" pitchFamily="34" charset="0"/>
              </a:rPr>
              <a:t>tow’s complement</a:t>
            </a:r>
            <a:r>
              <a:rPr lang="he-IL" altLang="he-IL" sz="2000">
                <a:latin typeface="Tahoma" panose="020B0604030504040204" pitchFamily="34" charset="0"/>
                <a:cs typeface="Tahoma" panose="020B0604030504040204" pitchFamily="34" charset="0"/>
              </a:rPr>
              <a:t>. </a:t>
            </a:r>
            <a:endParaRPr lang="en-US" altLang="he-IL" sz="2000">
              <a:latin typeface="Tahoma" panose="020B0604030504040204" pitchFamily="34" charset="0"/>
              <a:cs typeface="Tahoma" panose="020B0604030504040204" pitchFamily="34" charset="0"/>
            </a:endParaRPr>
          </a:p>
          <a:p>
            <a:pPr lvl="1" algn="r" rtl="1">
              <a:buFontTx/>
              <a:buChar char="•"/>
            </a:pPr>
            <a:r>
              <a:rPr lang="en-US" altLang="he-IL" sz="2000">
                <a:latin typeface="Tahoma" panose="020B0604030504040204" pitchFamily="34" charset="0"/>
                <a:cs typeface="Tahoma" panose="020B0604030504040204" pitchFamily="34" charset="0"/>
              </a:rPr>
              <a:t>c == d</a:t>
            </a:r>
            <a:r>
              <a:rPr lang="he-IL" altLang="he-IL" sz="2000">
                <a:latin typeface="Tahoma" panose="020B0604030504040204" pitchFamily="34" charset="0"/>
                <a:cs typeface="Tahoma" panose="020B0604030504040204" pitchFamily="34" charset="0"/>
              </a:rPr>
              <a:t> – לא נכון. 256 לא נמצא בטווח של </a:t>
            </a:r>
            <a:r>
              <a:rPr lang="en-US" altLang="he-IL" sz="2000">
                <a:latin typeface="Tahoma" panose="020B0604030504040204" pitchFamily="34" charset="0"/>
                <a:cs typeface="Tahoma" panose="020B0604030504040204" pitchFamily="34" charset="0"/>
              </a:rPr>
              <a:t>char</a:t>
            </a:r>
            <a:r>
              <a:rPr lang="he-IL" altLang="he-IL" sz="2000">
                <a:latin typeface="Tahoma" panose="020B0604030504040204" pitchFamily="34" charset="0"/>
                <a:cs typeface="Tahoma" panose="020B0604030504040204" pitchFamily="34" charset="0"/>
              </a:rPr>
              <a:t> (ולכן הערך שיהיה בו הוא 0), אבל כן בטווח של </a:t>
            </a:r>
            <a:r>
              <a:rPr lang="en-US" altLang="he-IL" sz="2000">
                <a:latin typeface="Tahoma" panose="020B0604030504040204" pitchFamily="34" charset="0"/>
                <a:cs typeface="Tahoma" panose="020B0604030504040204" pitchFamily="34" charset="0"/>
              </a:rPr>
              <a:t>int</a:t>
            </a:r>
            <a:r>
              <a:rPr lang="he-IL" altLang="he-IL" sz="2000">
                <a:latin typeface="Tahoma" panose="020B0604030504040204" pitchFamily="34" charset="0"/>
                <a:cs typeface="Tahoma" panose="020B0604030504040204" pitchFamily="34" charset="0"/>
              </a:rPr>
              <a:t> (ולכן זה הערך שיש בו). בהמרה של הערך ב-</a:t>
            </a:r>
            <a:r>
              <a:rPr lang="en-US" altLang="he-IL" sz="2000">
                <a:latin typeface="Tahoma" panose="020B0604030504040204" pitchFamily="34" charset="0"/>
                <a:cs typeface="Tahoma" panose="020B0604030504040204" pitchFamily="34" charset="0"/>
              </a:rPr>
              <a:t>c</a:t>
            </a:r>
            <a:r>
              <a:rPr lang="he-IL" altLang="he-IL" sz="2000">
                <a:latin typeface="Tahoma" panose="020B0604030504040204" pitchFamily="34" charset="0"/>
                <a:cs typeface="Tahoma" panose="020B0604030504040204" pitchFamily="34" charset="0"/>
              </a:rPr>
              <a:t> ל-</a:t>
            </a:r>
            <a:r>
              <a:rPr lang="en-US" altLang="he-IL" sz="2000">
                <a:latin typeface="Tahoma" panose="020B0604030504040204" pitchFamily="34" charset="0"/>
                <a:cs typeface="Tahoma" panose="020B0604030504040204" pitchFamily="34" charset="0"/>
              </a:rPr>
              <a:t>int</a:t>
            </a:r>
            <a:r>
              <a:rPr lang="he-IL" altLang="he-IL" sz="2000">
                <a:latin typeface="Tahoma" panose="020B0604030504040204" pitchFamily="34" charset="0"/>
                <a:cs typeface="Tahoma" panose="020B0604030504040204" pitchFamily="34" charset="0"/>
              </a:rPr>
              <a:t> (שתתרחש לצורך ביצוע פעולת ההשוואה), תהיה הרחבה מ-8 ל-32 ביטים, כאשר הביטים ה"חדשים" יהיו שכפול של הביט השמאלי, ולכן במקרה הזה הערך יישאר 0.</a:t>
            </a:r>
            <a:endParaRPr lang="en-US" altLang="he-IL" sz="2000">
              <a:latin typeface="Tahoma" panose="020B0604030504040204" pitchFamily="34" charset="0"/>
              <a:cs typeface="Tahoma" panose="020B0604030504040204" pitchFamily="34" charset="0"/>
            </a:endParaRPr>
          </a:p>
          <a:p>
            <a:pPr lvl="1" algn="r" rtl="1">
              <a:buFontTx/>
              <a:buChar char="•"/>
            </a:pPr>
            <a:r>
              <a:rPr lang="en-US" altLang="he-IL" sz="2000">
                <a:latin typeface="Tahoma" panose="020B0604030504040204" pitchFamily="34" charset="0"/>
                <a:cs typeface="Tahoma" panose="020B0604030504040204" pitchFamily="34" charset="0"/>
              </a:rPr>
              <a:t>c &lt;= u</a:t>
            </a:r>
            <a:r>
              <a:rPr lang="he-IL" altLang="he-IL" sz="2000">
                <a:latin typeface="Tahoma" panose="020B0604030504040204" pitchFamily="34" charset="0"/>
                <a:cs typeface="Tahoma" panose="020B0604030504040204" pitchFamily="34" charset="0"/>
              </a:rPr>
              <a:t> – נכון. גם כאן ההרחבה של הערך של </a:t>
            </a:r>
            <a:r>
              <a:rPr lang="en-US" altLang="he-IL" sz="2000">
                <a:latin typeface="Tahoma" panose="020B0604030504040204" pitchFamily="34" charset="0"/>
                <a:cs typeface="Tahoma" panose="020B0604030504040204" pitchFamily="34" charset="0"/>
              </a:rPr>
              <a:t>c</a:t>
            </a:r>
            <a:r>
              <a:rPr lang="he-IL" altLang="he-IL" sz="2000">
                <a:latin typeface="Tahoma" panose="020B0604030504040204" pitchFamily="34" charset="0"/>
                <a:cs typeface="Tahoma" panose="020B0604030504040204" pitchFamily="34" charset="0"/>
              </a:rPr>
              <a:t> ל-32 ביטים תתבצע באותו אופן כמו בשורה הקודמת, והוא יישאר 0 (שבכל מקרה זהו ה-</a:t>
            </a:r>
            <a:r>
              <a:rPr lang="en-US" altLang="he-IL" sz="2000">
                <a:latin typeface="Tahoma" panose="020B0604030504040204" pitchFamily="34" charset="0"/>
                <a:cs typeface="Tahoma" panose="020B0604030504040204" pitchFamily="34" charset="0"/>
              </a:rPr>
              <a:t>unsigned</a:t>
            </a:r>
            <a:r>
              <a:rPr lang="he-IL" altLang="he-IL" sz="2000">
                <a:latin typeface="Tahoma" panose="020B0604030504040204" pitchFamily="34" charset="0"/>
                <a:cs typeface="Tahoma" panose="020B0604030504040204" pitchFamily="34" charset="0"/>
              </a:rPr>
              <a:t> הקטן ביותר).</a:t>
            </a:r>
          </a:p>
          <a:p>
            <a:pPr lvl="1" algn="r" rtl="1">
              <a:buFontTx/>
              <a:buChar char="•"/>
            </a:pPr>
            <a:r>
              <a:rPr lang="en-US" altLang="he-IL" sz="2000">
                <a:latin typeface="Tahoma" panose="020B0604030504040204" pitchFamily="34" charset="0"/>
                <a:cs typeface="Tahoma" panose="020B0604030504040204" pitchFamily="34" charset="0"/>
              </a:rPr>
              <a:t>(c – 1) &lt;= u</a:t>
            </a:r>
            <a:r>
              <a:rPr lang="he-IL" altLang="he-IL" sz="2000">
                <a:latin typeface="Tahoma" panose="020B0604030504040204" pitchFamily="34" charset="0"/>
                <a:cs typeface="Tahoma" panose="020B0604030504040204" pitchFamily="34" charset="0"/>
              </a:rPr>
              <a:t> – לא נכון. אם הערך של </a:t>
            </a:r>
            <a:r>
              <a:rPr lang="en-US" altLang="he-IL" sz="2000">
                <a:latin typeface="Tahoma" panose="020B0604030504040204" pitchFamily="34" charset="0"/>
                <a:cs typeface="Tahoma" panose="020B0604030504040204" pitchFamily="34" charset="0"/>
              </a:rPr>
              <a:t>c</a:t>
            </a:r>
            <a:r>
              <a:rPr lang="he-IL" altLang="he-IL" sz="2000">
                <a:latin typeface="Tahoma" panose="020B0604030504040204" pitchFamily="34" charset="0"/>
                <a:cs typeface="Tahoma" panose="020B0604030504040204" pitchFamily="34" charset="0"/>
              </a:rPr>
              <a:t> הוא 0, אז </a:t>
            </a:r>
            <a:r>
              <a:rPr lang="en-US" altLang="he-IL" sz="2000">
                <a:latin typeface="Tahoma" panose="020B0604030504040204" pitchFamily="34" charset="0"/>
                <a:cs typeface="Tahoma" panose="020B0604030504040204" pitchFamily="34" charset="0"/>
              </a:rPr>
              <a:t>(c-1)</a:t>
            </a:r>
            <a:r>
              <a:rPr lang="he-IL" altLang="he-IL" sz="2000">
                <a:latin typeface="Tahoma" panose="020B0604030504040204" pitchFamily="34" charset="0"/>
                <a:cs typeface="Tahoma" panose="020B0604030504040204" pitchFamily="34" charset="0"/>
              </a:rPr>
              <a:t> הוא 1...11 בבינארי (בביטים). הערך הזה צריך לעבור המרה ל-</a:t>
            </a:r>
            <a:r>
              <a:rPr lang="en-US" altLang="he-IL" sz="2000">
                <a:latin typeface="Tahoma" panose="020B0604030504040204" pitchFamily="34" charset="0"/>
                <a:cs typeface="Tahoma" panose="020B0604030504040204" pitchFamily="34" charset="0"/>
              </a:rPr>
              <a:t>unsigned</a:t>
            </a:r>
            <a:r>
              <a:rPr lang="he-IL" altLang="he-IL" sz="2000">
                <a:latin typeface="Tahoma" panose="020B0604030504040204" pitchFamily="34" charset="0"/>
                <a:cs typeface="Tahoma" panose="020B0604030504040204" pitchFamily="34" charset="0"/>
              </a:rPr>
              <a:t>, וכחלק ממנה הוא צריך להתרחב מ-8 ל-32 ביטים. מכיוון ש-</a:t>
            </a:r>
            <a:r>
              <a:rPr lang="en-US" altLang="he-IL" sz="2000">
                <a:latin typeface="Tahoma" panose="020B0604030504040204" pitchFamily="34" charset="0"/>
                <a:cs typeface="Tahoma" panose="020B0604030504040204" pitchFamily="34" charset="0"/>
              </a:rPr>
              <a:t>char</a:t>
            </a:r>
            <a:r>
              <a:rPr lang="he-IL" altLang="he-IL" sz="2000">
                <a:latin typeface="Tahoma" panose="020B0604030504040204" pitchFamily="34" charset="0"/>
                <a:cs typeface="Tahoma" panose="020B0604030504040204" pitchFamily="34" charset="0"/>
              </a:rPr>
              <a:t> הוא טיפוס </a:t>
            </a:r>
            <a:r>
              <a:rPr lang="en-US" altLang="he-IL" sz="2000">
                <a:latin typeface="Tahoma" panose="020B0604030504040204" pitchFamily="34" charset="0"/>
                <a:cs typeface="Tahoma" panose="020B0604030504040204" pitchFamily="34" charset="0"/>
              </a:rPr>
              <a:t>signed</a:t>
            </a:r>
            <a:r>
              <a:rPr lang="he-IL" altLang="he-IL" sz="2000">
                <a:latin typeface="Tahoma" panose="020B0604030504040204" pitchFamily="34" charset="0"/>
                <a:cs typeface="Tahoma" panose="020B0604030504040204" pitchFamily="34" charset="0"/>
              </a:rPr>
              <a:t> (להבדיל מ-</a:t>
            </a:r>
            <a:r>
              <a:rPr lang="en-US" altLang="he-IL" sz="2000">
                <a:latin typeface="Tahoma" panose="020B0604030504040204" pitchFamily="34" charset="0"/>
                <a:cs typeface="Tahoma" panose="020B0604030504040204" pitchFamily="34" charset="0"/>
              </a:rPr>
              <a:t>unsigned char</a:t>
            </a:r>
            <a:r>
              <a:rPr lang="he-IL" altLang="he-IL" sz="2000">
                <a:latin typeface="Tahoma" panose="020B0604030504040204" pitchFamily="34" charset="0"/>
                <a:cs typeface="Tahoma" panose="020B0604030504040204" pitchFamily="34" charset="0"/>
              </a:rPr>
              <a:t>), אז בהרחבה ישוכפל הביט השמאלי, ובעצם יתקבל כאן ה-</a:t>
            </a:r>
            <a:r>
              <a:rPr lang="en-US" altLang="he-IL" sz="2000">
                <a:latin typeface="Tahoma" panose="020B0604030504040204" pitchFamily="34" charset="0"/>
                <a:cs typeface="Tahoma" panose="020B0604030504040204" pitchFamily="34" charset="0"/>
              </a:rPr>
              <a:t>unsigned</a:t>
            </a:r>
            <a:r>
              <a:rPr lang="he-IL" altLang="he-IL" sz="2000">
                <a:latin typeface="Tahoma" panose="020B0604030504040204" pitchFamily="34" charset="0"/>
                <a:cs typeface="Tahoma" panose="020B0604030504040204" pitchFamily="34" charset="0"/>
              </a:rPr>
              <a:t> הגדול ביותר. אנחנו כבר יודעים שהערך של </a:t>
            </a:r>
            <a:r>
              <a:rPr lang="en-US" altLang="he-IL" sz="2000">
                <a:latin typeface="Tahoma" panose="020B0604030504040204" pitchFamily="34" charset="0"/>
                <a:cs typeface="Tahoma" panose="020B0604030504040204" pitchFamily="34" charset="0"/>
              </a:rPr>
              <a:t>u</a:t>
            </a:r>
            <a:r>
              <a:rPr lang="he-IL" altLang="he-IL" sz="2000">
                <a:latin typeface="Tahoma" panose="020B0604030504040204" pitchFamily="34" charset="0"/>
                <a:cs typeface="Tahoma" panose="020B0604030504040204" pitchFamily="34" charset="0"/>
              </a:rPr>
              <a:t> הוא 256.</a:t>
            </a:r>
          </a:p>
          <a:p>
            <a:pPr marL="171450" indent="-171450" algn="r" rtl="1">
              <a:buFontTx/>
              <a:buChar char="•"/>
            </a:pPr>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4"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105475"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lvl1pPr>
          </a:lstStyle>
          <a:p>
            <a:r>
              <a:rPr lang="en-US"/>
              <a:t>Click to edit Master title style</a:t>
            </a:r>
          </a:p>
        </p:txBody>
      </p:sp>
    </p:spTree>
    <p:extLst>
      <p:ext uri="{BB962C8B-B14F-4D97-AF65-F5344CB8AC3E}">
        <p14:creationId xmlns:p14="http://schemas.microsoft.com/office/powerpoint/2010/main" val="23793153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20331217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47650"/>
            <a:ext cx="2139950" cy="61976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323850" y="247650"/>
            <a:ext cx="626745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28652809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47650"/>
            <a:ext cx="8559800" cy="781050"/>
          </a:xfrm>
        </p:spPr>
        <p:txBody>
          <a:bodyPr/>
          <a:lstStyle/>
          <a:p>
            <a:r>
              <a:rPr lang="en-US"/>
              <a:t>Click to edit Master title style</a:t>
            </a:r>
            <a:endParaRPr lang="he-IL"/>
          </a:p>
        </p:txBody>
      </p:sp>
      <p:sp>
        <p:nvSpPr>
          <p:cNvPr id="3" name="Table Placeholder 2"/>
          <p:cNvSpPr>
            <a:spLocks noGrp="1"/>
          </p:cNvSpPr>
          <p:nvPr>
            <p:ph type="tbl" idx="1"/>
          </p:nvPr>
        </p:nvSpPr>
        <p:spPr>
          <a:xfrm>
            <a:off x="441325" y="1220788"/>
            <a:ext cx="8307388" cy="5224462"/>
          </a:xfrm>
        </p:spPr>
        <p:txBody>
          <a:bodyPr/>
          <a:lstStyle/>
          <a:p>
            <a:pPr lvl="0"/>
            <a:endParaRPr lang="he-IL" noProof="0"/>
          </a:p>
        </p:txBody>
      </p:sp>
    </p:spTree>
    <p:extLst>
      <p:ext uri="{BB962C8B-B14F-4D97-AF65-F5344CB8AC3E}">
        <p14:creationId xmlns:p14="http://schemas.microsoft.com/office/powerpoint/2010/main" val="9470530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3649727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48259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41325"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70425" y="1220788"/>
            <a:ext cx="4078288"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425338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28642748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412616705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458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78405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7832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D6317F-A158-47F8-9B31-BCCC6F2A0F55}"/>
              </a:ext>
            </a:extLst>
          </p:cNvPr>
          <p:cNvSpPr>
            <a:spLocks noGrp="1" noChangeArrowheads="1"/>
          </p:cNvSpPr>
          <p:nvPr>
            <p:ph type="body" idx="1"/>
          </p:nvPr>
        </p:nvSpPr>
        <p:spPr bwMode="auto">
          <a:xfrm>
            <a:off x="441325" y="1220788"/>
            <a:ext cx="8307388"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Rectangle 3">
            <a:extLst>
              <a:ext uri="{FF2B5EF4-FFF2-40B4-BE49-F238E27FC236}">
                <a16:creationId xmlns:a16="http://schemas.microsoft.com/office/drawing/2014/main" id="{57DA4976-72B4-419F-808E-8C57B3FB2280}"/>
              </a:ext>
            </a:extLst>
          </p:cNvPr>
          <p:cNvSpPr>
            <a:spLocks noGrp="1" noChangeArrowheads="1"/>
          </p:cNvSpPr>
          <p:nvPr>
            <p:ph type="title"/>
          </p:nvPr>
        </p:nvSpPr>
        <p:spPr bwMode="auto">
          <a:xfrm>
            <a:off x="323850" y="247650"/>
            <a:ext cx="8559800"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E03D3B8F-4486-4F1E-8A7C-40295DA71CA7}"/>
              </a:ext>
            </a:extLst>
          </p:cNvPr>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r>
              <a:rPr lang="en-US" altLang="en-US" sz="1400" b="0">
                <a:solidFill>
                  <a:schemeClr val="hlink"/>
                </a:solidFill>
              </a:rPr>
              <a:t>– </a:t>
            </a:r>
            <a:fld id="{5CF7468B-C944-46E9-840B-C74EDEA80C83}" type="slidenum">
              <a:rPr lang="he-IL" altLang="en-US" sz="1400" b="0">
                <a:solidFill>
                  <a:schemeClr val="hlink"/>
                </a:solidFill>
              </a:rPr>
              <a:pPr algn="ctr">
                <a:lnSpc>
                  <a:spcPct val="90000"/>
                </a:lnSpc>
              </a:pPr>
              <a:t>‹#›</a:t>
            </a:fld>
            <a:r>
              <a:rPr lang="en-US" altLang="en-US" sz="1400" b="0">
                <a:solidFill>
                  <a:schemeClr val="hlink"/>
                </a:solidFill>
              </a:rPr>
              <a:t> –</a:t>
            </a:r>
            <a:endParaRPr lang="en-US" altLang="en-US" sz="1400" b="0"/>
          </a:p>
        </p:txBody>
      </p:sp>
    </p:spTree>
  </p:cSld>
  <p:clrMap bg1="lt1" tx1="dk1" bg2="lt2" tx2="dk2" accent1="accent1" accent2="accent2" accent3="accent3" accent4="accent4" accent5="accent5" accent6="accent6" hlink="hlink" folHlink="folHlink"/>
  <p:sldLayoutIdLst>
    <p:sldLayoutId id="2147484272"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ransition spd="med"/>
  <p:hf sldNum="0" hdr="0" ftr="0" dt="0"/>
  <p:txStyles>
    <p:titleStyle>
      <a:lvl1pPr algn="ctr" rtl="1" eaLnBrk="0" fontAlgn="base" hangingPunct="0">
        <a:lnSpc>
          <a:spcPct val="87000"/>
        </a:lnSpc>
        <a:spcBef>
          <a:spcPct val="0"/>
        </a:spcBef>
        <a:spcAft>
          <a:spcPct val="0"/>
        </a:spcAft>
        <a:defRPr sz="3800" b="1">
          <a:solidFill>
            <a:schemeClr val="hlink"/>
          </a:solidFill>
          <a:latin typeface="+mj-lt"/>
          <a:ea typeface="+mj-ea"/>
          <a:cs typeface="+mj-cs"/>
        </a:defRPr>
      </a:lvl1pPr>
      <a:lvl2pPr algn="ctr" rtl="1" eaLnBrk="0" fontAlgn="base" hangingPunct="0">
        <a:lnSpc>
          <a:spcPct val="87000"/>
        </a:lnSpc>
        <a:spcBef>
          <a:spcPct val="0"/>
        </a:spcBef>
        <a:spcAft>
          <a:spcPct val="0"/>
        </a:spcAft>
        <a:defRPr sz="3800" b="1">
          <a:solidFill>
            <a:schemeClr val="hlink"/>
          </a:solidFill>
          <a:latin typeface="Helvetica" pitchFamily="34" charset="0"/>
        </a:defRPr>
      </a:lvl2pPr>
      <a:lvl3pPr algn="ctr" rtl="1" eaLnBrk="0" fontAlgn="base" hangingPunct="0">
        <a:lnSpc>
          <a:spcPct val="87000"/>
        </a:lnSpc>
        <a:spcBef>
          <a:spcPct val="0"/>
        </a:spcBef>
        <a:spcAft>
          <a:spcPct val="0"/>
        </a:spcAft>
        <a:defRPr sz="3800" b="1">
          <a:solidFill>
            <a:schemeClr val="hlink"/>
          </a:solidFill>
          <a:latin typeface="Helvetica" pitchFamily="34" charset="0"/>
        </a:defRPr>
      </a:lvl3pPr>
      <a:lvl4pPr algn="ctr" rtl="1" eaLnBrk="0" fontAlgn="base" hangingPunct="0">
        <a:lnSpc>
          <a:spcPct val="87000"/>
        </a:lnSpc>
        <a:spcBef>
          <a:spcPct val="0"/>
        </a:spcBef>
        <a:spcAft>
          <a:spcPct val="0"/>
        </a:spcAft>
        <a:defRPr sz="3800" b="1">
          <a:solidFill>
            <a:schemeClr val="hlink"/>
          </a:solidFill>
          <a:latin typeface="Helvetica" pitchFamily="34" charset="0"/>
        </a:defRPr>
      </a:lvl4pPr>
      <a:lvl5pPr algn="ctr" rtl="1" eaLnBrk="0" fontAlgn="base" hangingPunct="0">
        <a:lnSpc>
          <a:spcPct val="87000"/>
        </a:lnSpc>
        <a:spcBef>
          <a:spcPct val="0"/>
        </a:spcBef>
        <a:spcAft>
          <a:spcPct val="0"/>
        </a:spcAft>
        <a:defRPr sz="3800" b="1">
          <a:solidFill>
            <a:schemeClr val="hlink"/>
          </a:solidFill>
          <a:latin typeface="Helvetica" pitchFamily="34" charset="0"/>
        </a:defRPr>
      </a:lvl5pPr>
      <a:lvl6pPr marL="457200" algn="ctr" rtl="1" fontAlgn="base">
        <a:lnSpc>
          <a:spcPct val="87000"/>
        </a:lnSpc>
        <a:spcBef>
          <a:spcPct val="0"/>
        </a:spcBef>
        <a:spcAft>
          <a:spcPct val="0"/>
        </a:spcAft>
        <a:defRPr sz="3800" b="1">
          <a:solidFill>
            <a:schemeClr val="hlink"/>
          </a:solidFill>
          <a:latin typeface="Helvetica" pitchFamily="34" charset="0"/>
        </a:defRPr>
      </a:lvl6pPr>
      <a:lvl7pPr marL="914400" algn="ctr" rtl="1" fontAlgn="base">
        <a:lnSpc>
          <a:spcPct val="87000"/>
        </a:lnSpc>
        <a:spcBef>
          <a:spcPct val="0"/>
        </a:spcBef>
        <a:spcAft>
          <a:spcPct val="0"/>
        </a:spcAft>
        <a:defRPr sz="3800" b="1">
          <a:solidFill>
            <a:schemeClr val="hlink"/>
          </a:solidFill>
          <a:latin typeface="Helvetica" pitchFamily="34" charset="0"/>
        </a:defRPr>
      </a:lvl7pPr>
      <a:lvl8pPr marL="1371600" algn="ctr" rtl="1" fontAlgn="base">
        <a:lnSpc>
          <a:spcPct val="87000"/>
        </a:lnSpc>
        <a:spcBef>
          <a:spcPct val="0"/>
        </a:spcBef>
        <a:spcAft>
          <a:spcPct val="0"/>
        </a:spcAft>
        <a:defRPr sz="3800" b="1">
          <a:solidFill>
            <a:schemeClr val="hlink"/>
          </a:solidFill>
          <a:latin typeface="Helvetica" pitchFamily="34" charset="0"/>
        </a:defRPr>
      </a:lvl8pPr>
      <a:lvl9pPr marL="1828800" algn="ctr" rtl="1"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r" rtl="1" eaLnBrk="0" fontAlgn="base" hangingPunct="0">
        <a:lnSpc>
          <a:spcPct val="95000"/>
        </a:lnSpc>
        <a:spcBef>
          <a:spcPct val="50000"/>
        </a:spcBef>
        <a:spcAft>
          <a:spcPct val="0"/>
        </a:spcAft>
        <a:buClr>
          <a:schemeClr val="hlink"/>
        </a:buClr>
        <a:buFont typeface="Wingdings" panose="05000000000000000000" pitchFamily="2" charset="2"/>
        <a:buChar char="•"/>
        <a:defRPr sz="2400" b="1">
          <a:solidFill>
            <a:schemeClr val="tx2"/>
          </a:solidFill>
          <a:effectLst>
            <a:outerShdw blurRad="38100" dist="38100" dir="2700000" algn="tl">
              <a:srgbClr val="C0C0C0"/>
            </a:outerShdw>
          </a:effectLst>
          <a:latin typeface="+mn-lt"/>
          <a:ea typeface="+mn-ea"/>
          <a:cs typeface="+mn-cs"/>
        </a:defRPr>
      </a:lvl1pPr>
      <a:lvl2pPr marL="744538" indent="-246063" algn="r" rtl="1"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r" rtl="1" eaLnBrk="0" fontAlgn="base" hangingPunct="0">
        <a:lnSpc>
          <a:spcPct val="107000"/>
        </a:lnSpc>
        <a:spcBef>
          <a:spcPct val="10000"/>
        </a:spcBef>
        <a:spcAft>
          <a:spcPct val="0"/>
        </a:spcAft>
        <a:buClr>
          <a:srgbClr val="005400"/>
        </a:buClr>
        <a:buSzPct val="90000"/>
        <a:buFont typeface="Wingdings" panose="05000000000000000000" pitchFamily="2" charset="2"/>
        <a:buChar char="l"/>
        <a:defRPr sz="2400" b="1">
          <a:solidFill>
            <a:schemeClr val="folHlink"/>
          </a:solidFill>
          <a:latin typeface="+mn-lt"/>
        </a:defRPr>
      </a:lvl3pPr>
      <a:lvl4pPr marL="1600200" indent="-228600" algn="r" rtl="1" eaLnBrk="0" fontAlgn="base" hangingPunct="0">
        <a:spcBef>
          <a:spcPct val="20000"/>
        </a:spcBef>
        <a:spcAft>
          <a:spcPct val="0"/>
        </a:spcAft>
        <a:buChar char="»"/>
        <a:defRPr sz="2000"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691CD2-9C04-4F6E-B247-AEC51F338279}"/>
              </a:ext>
            </a:extLst>
          </p:cNvPr>
          <p:cNvSpPr>
            <a:spLocks noGrp="1"/>
          </p:cNvSpPr>
          <p:nvPr>
            <p:ph type="subTitle" sz="quarter" idx="1"/>
          </p:nvPr>
        </p:nvSpPr>
        <p:spPr>
          <a:xfrm>
            <a:off x="1350963" y="2708275"/>
            <a:ext cx="6442075" cy="2655888"/>
          </a:xfrm>
        </p:spPr>
        <p:txBody>
          <a:bodyPr/>
          <a:lstStyle/>
          <a:p>
            <a:pPr>
              <a:buFont typeface="Wingdings" panose="05000000000000000000" pitchFamily="2" charset="2"/>
              <a:buNone/>
              <a:defRPr/>
            </a:pPr>
            <a:r>
              <a:rPr lang="he-IL" sz="5400" dirty="0">
                <a:solidFill>
                  <a:schemeClr val="accent1">
                    <a:lumMod val="50000"/>
                  </a:schemeClr>
                </a:solidFill>
              </a:rPr>
              <a:t>תרגיל כיתה 13</a:t>
            </a:r>
          </a:p>
          <a:p>
            <a:pPr>
              <a:buFont typeface="Wingdings" panose="05000000000000000000" pitchFamily="2" charset="2"/>
              <a:buNone/>
              <a:defRPr/>
            </a:pPr>
            <a:r>
              <a:rPr lang="he-IL" sz="4800" dirty="0">
                <a:solidFill>
                  <a:schemeClr val="accent1">
                    <a:lumMod val="50000"/>
                  </a:schemeClr>
                </a:solidFill>
              </a:rPr>
              <a:t>תרגול חזרה</a:t>
            </a:r>
            <a:endParaRPr lang="en-US" sz="4400" dirty="0">
              <a:solidFill>
                <a:schemeClr val="accent1">
                  <a:lumMod val="50000"/>
                </a:schemeClr>
              </a:solidFill>
            </a:endParaRPr>
          </a:p>
          <a:p>
            <a:pPr>
              <a:buFont typeface="Wingdings" panose="05000000000000000000" pitchFamily="2" charset="2"/>
              <a:buNone/>
              <a:defRPr/>
            </a:pPr>
            <a:endParaRPr lang="en-US" sz="5400" dirty="0">
              <a:solidFill>
                <a:schemeClr val="accent1">
                  <a:lumMod val="50000"/>
                </a:schemeClr>
              </a:solidFill>
            </a:endParaRPr>
          </a:p>
        </p:txBody>
      </p:sp>
      <p:sp>
        <p:nvSpPr>
          <p:cNvPr id="5123" name="Title 2">
            <a:extLst>
              <a:ext uri="{FF2B5EF4-FFF2-40B4-BE49-F238E27FC236}">
                <a16:creationId xmlns:a16="http://schemas.microsoft.com/office/drawing/2014/main" id="{C17B4268-9EA9-4160-AF7C-2974A0C6BD52}"/>
              </a:ext>
            </a:extLst>
          </p:cNvPr>
          <p:cNvSpPr>
            <a:spLocks noGrp="1"/>
          </p:cNvSpPr>
          <p:nvPr>
            <p:ph type="ctrTitle" sz="quarter"/>
          </p:nvPr>
        </p:nvSpPr>
        <p:spPr>
          <a:xfrm>
            <a:off x="857250" y="365125"/>
            <a:ext cx="7600950" cy="2136775"/>
          </a:xfrm>
        </p:spPr>
        <p:txBody>
          <a:bodyPr/>
          <a:lstStyle/>
          <a:p>
            <a:pPr>
              <a:defRPr/>
            </a:pPr>
            <a:r>
              <a:rPr lang="he-IL" altLang="en-US" sz="4800" dirty="0">
                <a:solidFill>
                  <a:schemeClr val="bg2">
                    <a:lumMod val="25000"/>
                  </a:schemeClr>
                </a:solidFill>
              </a:rPr>
              <a:t>ארגון המחשב </a:t>
            </a:r>
            <a:br>
              <a:rPr lang="he-IL" altLang="en-US" sz="4800" dirty="0">
                <a:solidFill>
                  <a:schemeClr val="bg2">
                    <a:lumMod val="25000"/>
                  </a:schemeClr>
                </a:solidFill>
              </a:rPr>
            </a:br>
            <a:r>
              <a:rPr lang="he-IL" altLang="en-US" sz="4800" dirty="0">
                <a:solidFill>
                  <a:schemeClr val="bg2">
                    <a:lumMod val="25000"/>
                  </a:schemeClr>
                </a:solidFill>
              </a:rPr>
              <a:t>ומערכות הפעלה</a:t>
            </a:r>
            <a:endParaRPr lang="en-US" altLang="en-US" sz="4800" dirty="0">
              <a:solidFill>
                <a:schemeClr val="bg2">
                  <a:lumMod val="25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a:extLst>
              <a:ext uri="{FF2B5EF4-FFF2-40B4-BE49-F238E27FC236}">
                <a16:creationId xmlns:a16="http://schemas.microsoft.com/office/drawing/2014/main" id="{E869966C-AD22-403A-B4B6-B95C174FD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31875"/>
            <a:ext cx="795655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412" name="TextBox 3">
            <a:extLst>
              <a:ext uri="{FF2B5EF4-FFF2-40B4-BE49-F238E27FC236}">
                <a16:creationId xmlns:a16="http://schemas.microsoft.com/office/drawing/2014/main" id="{7F101283-07ED-4699-8258-DB809E2D1305}"/>
              </a:ext>
            </a:extLst>
          </p:cNvPr>
          <p:cNvSpPr txBox="1">
            <a:spLocks noChangeArrowheads="1"/>
          </p:cNvSpPr>
          <p:nvPr/>
        </p:nvSpPr>
        <p:spPr bwMode="auto">
          <a:xfrm>
            <a:off x="395288" y="1081088"/>
            <a:ext cx="85598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1 – פתרון:</a:t>
            </a:r>
          </a:p>
          <a:p>
            <a:pPr algn="r" rtl="1">
              <a:lnSpc>
                <a:spcPct val="150000"/>
              </a:lnSpc>
            </a:pPr>
            <a:endParaRPr lang="he-IL" altLang="he-IL" sz="2400" b="0">
              <a:latin typeface="Tahoma" panose="020B0604030504040204" pitchFamily="34" charset="0"/>
              <a:cs typeface="Tahoma" panose="020B0604030504040204" pitchFamily="34" charset="0"/>
            </a:endParaRPr>
          </a:p>
        </p:txBody>
      </p:sp>
      <p:sp>
        <p:nvSpPr>
          <p:cNvPr id="3" name="Left Brace 2">
            <a:extLst>
              <a:ext uri="{FF2B5EF4-FFF2-40B4-BE49-F238E27FC236}">
                <a16:creationId xmlns:a16="http://schemas.microsoft.com/office/drawing/2014/main" id="{91F707D3-DECB-46F4-A289-99FF0E4D23B5}"/>
              </a:ext>
            </a:extLst>
          </p:cNvPr>
          <p:cNvSpPr>
            <a:spLocks/>
          </p:cNvSpPr>
          <p:nvPr/>
        </p:nvSpPr>
        <p:spPr bwMode="auto">
          <a:xfrm>
            <a:off x="2843213" y="3311525"/>
            <a:ext cx="288925" cy="1125538"/>
          </a:xfrm>
          <a:prstGeom prst="leftBrace">
            <a:avLst>
              <a:gd name="adj1" fmla="val 8314"/>
              <a:gd name="adj2" fmla="val 50000"/>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8" name="Left Brace 7">
            <a:extLst>
              <a:ext uri="{FF2B5EF4-FFF2-40B4-BE49-F238E27FC236}">
                <a16:creationId xmlns:a16="http://schemas.microsoft.com/office/drawing/2014/main" id="{FABA0661-4C1B-4E3E-B7C6-0FA8B3D0F9C2}"/>
              </a:ext>
            </a:extLst>
          </p:cNvPr>
          <p:cNvSpPr>
            <a:spLocks/>
          </p:cNvSpPr>
          <p:nvPr/>
        </p:nvSpPr>
        <p:spPr bwMode="auto">
          <a:xfrm>
            <a:off x="4716463" y="4437063"/>
            <a:ext cx="287337" cy="1125537"/>
          </a:xfrm>
          <a:prstGeom prst="leftBrace">
            <a:avLst>
              <a:gd name="adj1" fmla="val 8360"/>
              <a:gd name="adj2" fmla="val 50000"/>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5" name="TextBox 4">
            <a:extLst>
              <a:ext uri="{FF2B5EF4-FFF2-40B4-BE49-F238E27FC236}">
                <a16:creationId xmlns:a16="http://schemas.microsoft.com/office/drawing/2014/main" id="{5F1FBF79-BAF8-41CD-978A-DF8B36F36C0D}"/>
              </a:ext>
            </a:extLst>
          </p:cNvPr>
          <p:cNvSpPr txBox="1">
            <a:spLocks noRot="1" noChangeAspect="1" noMove="1" noResize="1" noEditPoints="1" noAdjustHandles="1" noChangeArrowheads="1" noChangeShapeType="1" noTextEdit="1"/>
          </p:cNvSpPr>
          <p:nvPr/>
        </p:nvSpPr>
        <p:spPr bwMode="auto">
          <a:xfrm>
            <a:off x="1042988" y="3613150"/>
            <a:ext cx="1800225" cy="523220"/>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a:no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388" name="TextBox 3">
            <a:extLst>
              <a:ext uri="{FF2B5EF4-FFF2-40B4-BE49-F238E27FC236}">
                <a16:creationId xmlns:a16="http://schemas.microsoft.com/office/drawing/2014/main" id="{E40A69FE-8F68-47E2-AEAC-9B2C9E0F08C8}"/>
              </a:ext>
            </a:extLst>
          </p:cNvPr>
          <p:cNvSpPr txBox="1">
            <a:spLocks noChangeArrowheads="1"/>
          </p:cNvSpPr>
          <p:nvPr/>
        </p:nvSpPr>
        <p:spPr bwMode="auto">
          <a:xfrm>
            <a:off x="395288" y="1081088"/>
            <a:ext cx="8559800"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defRPr/>
            </a:pPr>
            <a:r>
              <a:rPr lang="he-IL" altLang="he-IL" sz="2400" u="sng" dirty="0">
                <a:latin typeface="Tahoma" panose="020B0604030504040204" pitchFamily="34" charset="0"/>
                <a:cs typeface="Tahoma" panose="020B0604030504040204" pitchFamily="34" charset="0"/>
              </a:rPr>
              <a:t>סעיף 1 – פתרון:</a:t>
            </a:r>
          </a:p>
          <a:p>
            <a:pPr marL="342900" indent="-342900" algn="r" rtl="1">
              <a:lnSpc>
                <a:spcPct val="150000"/>
              </a:lnSpc>
              <a:buFont typeface="Arial" panose="020B0604020202020204" pitchFamily="34" charset="0"/>
              <a:buChar char="•"/>
              <a:defRPr/>
            </a:pPr>
            <a:r>
              <a:rPr lang="he-IL" altLang="he-IL" sz="2000" b="0" dirty="0">
                <a:latin typeface="Tahoma" panose="020B0604030504040204" pitchFamily="34" charset="0"/>
                <a:cs typeface="Tahoma" panose="020B0604030504040204" pitchFamily="34" charset="0"/>
              </a:rPr>
              <a:t>ננסה לצייר תרשים לקוד שבו פרסנו את הלולאה על פני 3 אלמנטים.</a:t>
            </a:r>
          </a:p>
          <a:p>
            <a:pPr marL="342900" indent="-342900" algn="r" rtl="1">
              <a:lnSpc>
                <a:spcPct val="150000"/>
              </a:lnSpc>
              <a:buFont typeface="Arial" panose="020B0604020202020204" pitchFamily="34" charset="0"/>
              <a:buChar char="•"/>
              <a:defRPr/>
            </a:pPr>
            <a:r>
              <a:rPr lang="he-IL" altLang="he-IL" sz="2000" b="0" dirty="0">
                <a:latin typeface="Tahoma" panose="020B0604030504040204" pitchFamily="34" charset="0"/>
                <a:cs typeface="Tahoma" panose="020B0604030504040204" pitchFamily="34" charset="0"/>
              </a:rPr>
              <a:t>זה אומר שיהיו לנו 3 משתני סכום </a:t>
            </a:r>
            <a:r>
              <a:rPr lang="he-IL" altLang="he-IL" sz="2000" u="sng" dirty="0">
                <a:latin typeface="Tahoma" panose="020B0604030504040204" pitchFamily="34" charset="0"/>
                <a:cs typeface="Tahoma" panose="020B0604030504040204" pitchFamily="34" charset="0"/>
              </a:rPr>
              <a:t>שונים</a:t>
            </a:r>
            <a:r>
              <a:rPr lang="he-IL" altLang="he-IL" sz="2000" b="0" dirty="0">
                <a:latin typeface="Tahoma" panose="020B0604030504040204" pitchFamily="34" charset="0"/>
                <a:cs typeface="Tahoma" panose="020B0604030504040204" pitchFamily="34" charset="0"/>
              </a:rPr>
              <a:t>, ובכל </a:t>
            </a:r>
            <a:r>
              <a:rPr lang="he-IL" altLang="he-IL" sz="2000" b="0" dirty="0" err="1">
                <a:latin typeface="Tahoma" panose="020B0604030504040204" pitchFamily="34" charset="0"/>
                <a:cs typeface="Tahoma" panose="020B0604030504040204" pitchFamily="34" charset="0"/>
              </a:rPr>
              <a:t>איטרציה</a:t>
            </a:r>
            <a:r>
              <a:rPr lang="he-IL" altLang="he-IL" sz="2000" b="0" dirty="0">
                <a:latin typeface="Tahoma" panose="020B0604030504040204" pitchFamily="34" charset="0"/>
                <a:cs typeface="Tahoma" panose="020B0604030504040204" pitchFamily="34" charset="0"/>
              </a:rPr>
              <a:t> פנימית נבצע את הפעולות:</a:t>
            </a:r>
          </a:p>
          <a:p>
            <a:pPr>
              <a:defRPr/>
            </a:pPr>
            <a:r>
              <a:rPr lang="en-US" altLang="he-IL" sz="2400" b="0" dirty="0">
                <a:latin typeface="Tahoma" panose="020B0604030504040204" pitchFamily="34" charset="0"/>
                <a:cs typeface="Tahoma" panose="020B0604030504040204" pitchFamily="34" charset="0"/>
              </a:rPr>
              <a:t>sum1 += M[</a:t>
            </a:r>
            <a:r>
              <a:rPr lang="en-US" altLang="he-IL" sz="2400" b="0" dirty="0" err="1">
                <a:latin typeface="Tahoma" panose="020B0604030504040204" pitchFamily="34" charset="0"/>
                <a:cs typeface="Tahoma" panose="020B0604030504040204" pitchFamily="34" charset="0"/>
              </a:rPr>
              <a:t>i</a:t>
            </a:r>
            <a:r>
              <a:rPr lang="en-US" altLang="he-IL" sz="2400" b="0" dirty="0">
                <a:latin typeface="Tahoma" panose="020B0604030504040204" pitchFamily="34" charset="0"/>
                <a:cs typeface="Tahoma" panose="020B0604030504040204" pitchFamily="34" charset="0"/>
              </a:rPr>
              <a:t>][j];</a:t>
            </a:r>
          </a:p>
          <a:p>
            <a:pPr>
              <a:defRPr/>
            </a:pPr>
            <a:r>
              <a:rPr lang="en-US" altLang="he-IL" sz="2400" b="0" dirty="0">
                <a:latin typeface="Tahoma" panose="020B0604030504040204" pitchFamily="34" charset="0"/>
                <a:cs typeface="Tahoma" panose="020B0604030504040204" pitchFamily="34" charset="0"/>
              </a:rPr>
              <a:t>sum2 += M[</a:t>
            </a:r>
            <a:r>
              <a:rPr lang="en-US" altLang="he-IL" sz="2400" b="0" dirty="0" err="1">
                <a:latin typeface="Tahoma" panose="020B0604030504040204" pitchFamily="34" charset="0"/>
                <a:cs typeface="Tahoma" panose="020B0604030504040204" pitchFamily="34" charset="0"/>
              </a:rPr>
              <a:t>i</a:t>
            </a:r>
            <a:r>
              <a:rPr lang="en-US" altLang="he-IL" sz="2400" b="0" dirty="0">
                <a:latin typeface="Tahoma" panose="020B0604030504040204" pitchFamily="34" charset="0"/>
                <a:cs typeface="Tahoma" panose="020B0604030504040204" pitchFamily="34" charset="0"/>
              </a:rPr>
              <a:t>][j+1]; </a:t>
            </a:r>
          </a:p>
          <a:p>
            <a:pPr>
              <a:defRPr/>
            </a:pPr>
            <a:r>
              <a:rPr lang="en-US" altLang="he-IL" sz="2400" b="0" dirty="0">
                <a:latin typeface="Tahoma" panose="020B0604030504040204" pitchFamily="34" charset="0"/>
                <a:cs typeface="Tahoma" panose="020B0604030504040204" pitchFamily="34" charset="0"/>
              </a:rPr>
              <a:t>sum3 += M[</a:t>
            </a:r>
            <a:r>
              <a:rPr lang="en-US" altLang="he-IL" sz="2400" b="0" dirty="0" err="1">
                <a:latin typeface="Tahoma" panose="020B0604030504040204" pitchFamily="34" charset="0"/>
                <a:cs typeface="Tahoma" panose="020B0604030504040204" pitchFamily="34" charset="0"/>
              </a:rPr>
              <a:t>i</a:t>
            </a:r>
            <a:r>
              <a:rPr lang="en-US" altLang="he-IL" sz="2400" b="0" dirty="0">
                <a:latin typeface="Tahoma" panose="020B0604030504040204" pitchFamily="34" charset="0"/>
                <a:cs typeface="Tahoma" panose="020B0604030504040204" pitchFamily="34" charset="0"/>
              </a:rPr>
              <a:t>][j+2];  </a:t>
            </a:r>
          </a:p>
          <a:p>
            <a:pPr marL="342900" indent="-342900" algn="r" rtl="1">
              <a:lnSpc>
                <a:spcPct val="150000"/>
              </a:lnSpc>
              <a:buFont typeface="Arial" panose="020B0604020202020204" pitchFamily="34" charset="0"/>
              <a:buChar char="•"/>
              <a:defRPr/>
            </a:pPr>
            <a:r>
              <a:rPr lang="he-IL" altLang="he-IL" sz="2000" b="0" dirty="0">
                <a:latin typeface="Tahoma" panose="020B0604030504040204" pitchFamily="34" charset="0"/>
                <a:cs typeface="Tahoma" panose="020B0604030504040204" pitchFamily="34" charset="0"/>
              </a:rPr>
              <a:t>בסוף הפונקציה נחזיר את </a:t>
            </a:r>
            <a:r>
              <a:rPr lang="en-US" altLang="he-IL" sz="2000" b="0" dirty="0">
                <a:latin typeface="Tahoma" panose="020B0604030504040204" pitchFamily="34" charset="0"/>
                <a:cs typeface="Tahoma" panose="020B0604030504040204" pitchFamily="34" charset="0"/>
              </a:rPr>
              <a:t>sum1+sum2+sum3</a:t>
            </a:r>
            <a:r>
              <a:rPr lang="he-IL" altLang="he-IL" sz="2000" b="0" dirty="0">
                <a:latin typeface="Tahoma" panose="020B0604030504040204" pitchFamily="34" charset="0"/>
                <a:cs typeface="Tahoma" panose="020B0604030504040204" pitchFamily="34" charset="0"/>
              </a:rPr>
              <a:t>.</a:t>
            </a:r>
          </a:p>
          <a:p>
            <a:pPr marL="342900" indent="-342900" algn="r" rtl="1">
              <a:lnSpc>
                <a:spcPct val="150000"/>
              </a:lnSpc>
              <a:buFont typeface="Arial" panose="020B0604020202020204" pitchFamily="34" charset="0"/>
              <a:buChar char="•"/>
              <a:defRPr/>
            </a:pPr>
            <a:r>
              <a:rPr lang="he-IL" altLang="he-IL" sz="2000" b="0" dirty="0">
                <a:latin typeface="Tahoma" panose="020B0604030504040204" pitchFamily="34" charset="0"/>
                <a:cs typeface="Tahoma" panose="020B0604030504040204" pitchFamily="34" charset="0"/>
              </a:rPr>
              <a:t>(כמובן שצריך לעשות מעט התאמות נוספות לקוד כאשר פורסים את הלולאה, כמו למשל לדאוג שעוברים על כל השורה בלי גלישות גם כאשר הגודל שלה לא כפולה של 3, אבל כמו שתראו – הן לא הולכות להשפיע על ה-</a:t>
            </a:r>
            <a:r>
              <a:rPr lang="en-US" altLang="he-IL" sz="2000" b="0" dirty="0">
                <a:latin typeface="Tahoma" panose="020B0604030504040204" pitchFamily="34" charset="0"/>
                <a:cs typeface="Tahoma" panose="020B0604030504040204" pitchFamily="34" charset="0"/>
              </a:rPr>
              <a:t>CPE</a:t>
            </a:r>
            <a:r>
              <a:rPr lang="he-IL" altLang="he-IL" sz="2000" b="0" dirty="0">
                <a:latin typeface="Tahoma" panose="020B0604030504040204" pitchFamily="34" charset="0"/>
                <a:cs typeface="Tahoma" panose="020B0604030504040204" pitchFamily="34" charset="0"/>
              </a:rPr>
              <a:t>)</a:t>
            </a:r>
          </a:p>
          <a:p>
            <a:pPr algn="r" rtl="1">
              <a:lnSpc>
                <a:spcPct val="150000"/>
              </a:lnSpc>
              <a:defRPr/>
            </a:pPr>
            <a:endParaRPr lang="he-IL" altLang="he-IL" sz="2400" b="0" dirty="0">
              <a:latin typeface="Tahoma" panose="020B0604030504040204" pitchFamily="34" charset="0"/>
              <a:cs typeface="Tahoma" panose="020B060403050404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7E5707DB-DE74-4E91-9C67-DA11987CD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0013"/>
            <a:ext cx="91440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484" name="TextBox 3">
            <a:extLst>
              <a:ext uri="{FF2B5EF4-FFF2-40B4-BE49-F238E27FC236}">
                <a16:creationId xmlns:a16="http://schemas.microsoft.com/office/drawing/2014/main" id="{B8B3AC53-36E8-4919-879C-1527B2F2D9F3}"/>
              </a:ext>
            </a:extLst>
          </p:cNvPr>
          <p:cNvSpPr txBox="1">
            <a:spLocks noChangeArrowheads="1"/>
          </p:cNvSpPr>
          <p:nvPr/>
        </p:nvSpPr>
        <p:spPr bwMode="auto">
          <a:xfrm>
            <a:off x="395288" y="1081088"/>
            <a:ext cx="85598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1 – פתרון:</a:t>
            </a:r>
          </a:p>
          <a:p>
            <a:pPr algn="r" rtl="1">
              <a:lnSpc>
                <a:spcPct val="150000"/>
              </a:lnSpc>
            </a:pPr>
            <a:endParaRPr lang="he-IL" altLang="he-IL" sz="2400" b="0">
              <a:latin typeface="Tahoma" panose="020B0604030504040204" pitchFamily="34" charset="0"/>
              <a:cs typeface="Tahoma" panose="020B0604030504040204" pitchFamily="34" charset="0"/>
            </a:endParaRPr>
          </a:p>
        </p:txBody>
      </p:sp>
      <p:sp>
        <p:nvSpPr>
          <p:cNvPr id="8" name="Left Brace 7">
            <a:extLst>
              <a:ext uri="{FF2B5EF4-FFF2-40B4-BE49-F238E27FC236}">
                <a16:creationId xmlns:a16="http://schemas.microsoft.com/office/drawing/2014/main" id="{A0E841A5-848A-4B17-B97E-B4FB791CF1CE}"/>
              </a:ext>
            </a:extLst>
          </p:cNvPr>
          <p:cNvSpPr>
            <a:spLocks/>
          </p:cNvSpPr>
          <p:nvPr/>
        </p:nvSpPr>
        <p:spPr bwMode="auto">
          <a:xfrm>
            <a:off x="4284663" y="4941888"/>
            <a:ext cx="287337" cy="1220787"/>
          </a:xfrm>
          <a:prstGeom prst="leftBrace">
            <a:avLst>
              <a:gd name="adj1" fmla="val 8379"/>
              <a:gd name="adj2" fmla="val 50000"/>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5" name="TextBox 4">
            <a:extLst>
              <a:ext uri="{FF2B5EF4-FFF2-40B4-BE49-F238E27FC236}">
                <a16:creationId xmlns:a16="http://schemas.microsoft.com/office/drawing/2014/main" id="{5F1FBF79-BAF8-41CD-978A-DF8B36F36C0D}"/>
              </a:ext>
            </a:extLst>
          </p:cNvPr>
          <p:cNvSpPr txBox="1">
            <a:spLocks noRot="1" noChangeAspect="1" noMove="1" noResize="1" noEditPoints="1" noAdjustHandles="1" noChangeArrowheads="1" noChangeShapeType="1" noTextEdit="1"/>
          </p:cNvSpPr>
          <p:nvPr/>
        </p:nvSpPr>
        <p:spPr bwMode="auto">
          <a:xfrm>
            <a:off x="1907704" y="5261635"/>
            <a:ext cx="2390787" cy="901785"/>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dirty="0">
                <a:no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a:xfrm>
            <a:off x="323850" y="141288"/>
            <a:ext cx="8559800" cy="781050"/>
          </a:xfrm>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395288" y="892175"/>
            <a:ext cx="8559800" cy="4154488"/>
          </a:xfrm>
          <a:prstGeom prst="rect">
            <a:avLst/>
          </a:prstGeom>
          <a:noFill/>
        </p:spPr>
        <p:txBody>
          <a:bodyPr rtlCol="1">
            <a:spAutoFit/>
          </a:bodyPr>
          <a:lstStyle/>
          <a:p>
            <a:pPr marL="457200" indent="-457200" algn="r" rtl="1">
              <a:buFont typeface="+mj-lt"/>
              <a:buAutoNum type="arabicParenR" startAt="2"/>
              <a:defRPr/>
            </a:pPr>
            <a:r>
              <a:rPr lang="he-IL" sz="2400" b="0" dirty="0">
                <a:latin typeface="Tahoma" panose="020B0604030504040204" pitchFamily="34" charset="0"/>
                <a:ea typeface="Tahoma" panose="020B0604030504040204" pitchFamily="34" charset="0"/>
                <a:cs typeface="Tahoma" panose="020B0604030504040204" pitchFamily="34" charset="0"/>
              </a:rPr>
              <a:t>מריצים את הפקודה: </a:t>
            </a:r>
            <a:r>
              <a:rPr lang="en-US" sz="2400" b="0" dirty="0">
                <a:latin typeface="Tahoma" panose="020B0604030504040204" pitchFamily="34" charset="0"/>
                <a:ea typeface="Tahoma" panose="020B0604030504040204" pitchFamily="34" charset="0"/>
                <a:cs typeface="Tahoma" panose="020B0604030504040204" pitchFamily="34" charset="0"/>
              </a:rPr>
              <a:t>float f = </a:t>
            </a:r>
            <a:r>
              <a:rPr lang="en-US" sz="2400" b="0" dirty="0" err="1">
                <a:latin typeface="Tahoma" panose="020B0604030504040204" pitchFamily="34" charset="0"/>
                <a:ea typeface="Tahoma" panose="020B0604030504040204" pitchFamily="34" charset="0"/>
                <a:cs typeface="Tahoma" panose="020B0604030504040204" pitchFamily="34" charset="0"/>
              </a:rPr>
              <a:t>fsum</a:t>
            </a:r>
            <a:r>
              <a:rPr lang="en-US" sz="2400" b="0" dirty="0">
                <a:latin typeface="Tahoma" panose="020B0604030504040204" pitchFamily="34" charset="0"/>
                <a:ea typeface="Tahoma" panose="020B0604030504040204" pitchFamily="34" charset="0"/>
                <a:cs typeface="Tahoma" panose="020B0604030504040204" pitchFamily="34" charset="0"/>
              </a:rPr>
              <a:t>(M);</a:t>
            </a:r>
            <a:br>
              <a:rPr lang="en-US" sz="2400" b="0" dirty="0">
                <a:latin typeface="Tahoma" panose="020B0604030504040204" pitchFamily="34" charset="0"/>
                <a:ea typeface="Tahoma" panose="020B0604030504040204" pitchFamily="34" charset="0"/>
                <a:cs typeface="Tahoma" panose="020B0604030504040204" pitchFamily="34" charset="0"/>
              </a:rPr>
            </a:br>
            <a:r>
              <a:rPr lang="he-IL" sz="2400" b="0" dirty="0">
                <a:latin typeface="Tahoma" panose="020B0604030504040204" pitchFamily="34" charset="0"/>
                <a:ea typeface="Tahoma" panose="020B0604030504040204" pitchFamily="34" charset="0"/>
                <a:cs typeface="Tahoma" panose="020B0604030504040204" pitchFamily="34" charset="0"/>
              </a:rPr>
              <a:t>נתון:</a:t>
            </a:r>
          </a:p>
          <a:p>
            <a:pPr marL="914400" lvl="1" indent="-457200" algn="r" rtl="1">
              <a:buFont typeface="Arial" panose="020B0604020202020204" pitchFamily="34" charset="0"/>
              <a:buChar char="•"/>
              <a:defRPr/>
            </a:pPr>
            <a:r>
              <a:rPr lang="en-US" sz="2400" b="0" dirty="0">
                <a:latin typeface="Tahoma" panose="020B0604030504040204" pitchFamily="34" charset="0"/>
                <a:ea typeface="Tahoma" panose="020B0604030504040204" pitchFamily="34" charset="0"/>
                <a:cs typeface="Tahoma" panose="020B0604030504040204" pitchFamily="34" charset="0"/>
              </a:rPr>
              <a:t>cache</a:t>
            </a:r>
            <a:r>
              <a:rPr lang="he-IL" sz="2400" b="0" dirty="0">
                <a:latin typeface="Tahoma" panose="020B0604030504040204" pitchFamily="34" charset="0"/>
                <a:ea typeface="Tahoma" panose="020B0604030504040204" pitchFamily="34" charset="0"/>
                <a:cs typeface="Tahoma" panose="020B0604030504040204" pitchFamily="34" charset="0"/>
              </a:rPr>
              <a:t> בגודל 64 בתים.</a:t>
            </a:r>
          </a:p>
          <a:p>
            <a:pPr marL="914400" lvl="1" indent="-457200" algn="r" rtl="1">
              <a:buFont typeface="Arial" panose="020B0604020202020204" pitchFamily="34" charset="0"/>
              <a:buChar char="•"/>
              <a:defRPr/>
            </a:pPr>
            <a:r>
              <a:rPr lang="he-IL" sz="2400" b="0" dirty="0">
                <a:latin typeface="Tahoma" panose="020B0604030504040204" pitchFamily="34" charset="0"/>
                <a:ea typeface="Tahoma" panose="020B0604030504040204" pitchFamily="34" charset="0"/>
                <a:cs typeface="Tahoma" panose="020B0604030504040204" pitchFamily="34" charset="0"/>
              </a:rPr>
              <a:t>גודל כל בלוק הוא 16 בתים.</a:t>
            </a:r>
          </a:p>
          <a:p>
            <a:pPr marL="914400" lvl="1" indent="-457200" algn="r" rtl="1">
              <a:buFont typeface="Arial" panose="020B0604020202020204" pitchFamily="34" charset="0"/>
              <a:buChar char="•"/>
              <a:defRPr/>
            </a:pPr>
            <a:r>
              <a:rPr lang="en-US" sz="2400" b="0" dirty="0">
                <a:latin typeface="Tahoma" panose="020B0604030504040204" pitchFamily="34" charset="0"/>
                <a:ea typeface="Tahoma" panose="020B0604030504040204" pitchFamily="34" charset="0"/>
                <a:cs typeface="Tahoma" panose="020B0604030504040204" pitchFamily="34" charset="0"/>
              </a:rPr>
              <a:t>cold cache</a:t>
            </a:r>
            <a:r>
              <a:rPr lang="he-IL" sz="2400" b="0" dirty="0">
                <a:latin typeface="Tahoma" panose="020B0604030504040204" pitchFamily="34" charset="0"/>
                <a:ea typeface="Tahoma" panose="020B0604030504040204" pitchFamily="34" charset="0"/>
                <a:cs typeface="Tahoma" panose="020B0604030504040204" pitchFamily="34" charset="0"/>
              </a:rPr>
              <a:t> בתחילת ריצת הפונקציה.</a:t>
            </a:r>
          </a:p>
          <a:p>
            <a:pPr algn="r" rtl="1">
              <a:defRPr/>
            </a:pPr>
            <a:r>
              <a:rPr lang="he-IL" sz="2400" b="0" dirty="0">
                <a:latin typeface="Tahoma" panose="020B0604030504040204" pitchFamily="34" charset="0"/>
                <a:ea typeface="Tahoma" panose="020B0604030504040204" pitchFamily="34" charset="0"/>
                <a:cs typeface="Tahoma" panose="020B0604030504040204" pitchFamily="34" charset="0"/>
              </a:rPr>
              <a:t>    א)  חשבו את ה-</a:t>
            </a:r>
            <a:r>
              <a:rPr lang="en-US" sz="2400" b="0" dirty="0">
                <a:latin typeface="Tahoma" panose="020B0604030504040204" pitchFamily="34" charset="0"/>
                <a:ea typeface="Tahoma" panose="020B0604030504040204" pitchFamily="34" charset="0"/>
                <a:cs typeface="Tahoma" panose="020B0604030504040204" pitchFamily="34" charset="0"/>
              </a:rPr>
              <a:t>miss rate</a:t>
            </a:r>
            <a:r>
              <a:rPr lang="he-IL" sz="2400" b="0" dirty="0">
                <a:latin typeface="Tahoma" panose="020B0604030504040204" pitchFamily="34" charset="0"/>
                <a:ea typeface="Tahoma" panose="020B0604030504040204" pitchFamily="34" charset="0"/>
                <a:cs typeface="Tahoma" panose="020B0604030504040204" pitchFamily="34" charset="0"/>
              </a:rPr>
              <a:t> של הפונקציה.</a:t>
            </a:r>
          </a:p>
          <a:p>
            <a:pPr algn="r" rtl="1">
              <a:defRPr/>
            </a:pPr>
            <a:r>
              <a:rPr lang="he-IL" sz="2400" b="0" dirty="0">
                <a:latin typeface="Tahoma" panose="020B0604030504040204" pitchFamily="34" charset="0"/>
                <a:ea typeface="Tahoma" panose="020B0604030504040204" pitchFamily="34" charset="0"/>
                <a:cs typeface="Tahoma" panose="020B0604030504040204" pitchFamily="34" charset="0"/>
              </a:rPr>
              <a:t>    ב)  נחליף את השורה שמסומנת ב-(*) בשורה </a:t>
            </a:r>
          </a:p>
          <a:p>
            <a:pPr algn="r" rtl="1">
              <a:defRPr/>
            </a:pPr>
            <a:r>
              <a:rPr lang="he-IL" sz="2400" b="0" dirty="0">
                <a:latin typeface="Tahoma" panose="020B0604030504040204" pitchFamily="34" charset="0"/>
                <a:ea typeface="Tahoma" panose="020B0604030504040204" pitchFamily="34" charset="0"/>
                <a:cs typeface="Tahoma" panose="020B0604030504040204" pitchFamily="34" charset="0"/>
              </a:rPr>
              <a:t>	</a:t>
            </a:r>
            <a:r>
              <a:rPr lang="en-US" sz="2400" b="0" dirty="0">
                <a:latin typeface="Tahoma" panose="020B0604030504040204" pitchFamily="34" charset="0"/>
                <a:ea typeface="Tahoma" panose="020B0604030504040204" pitchFamily="34" charset="0"/>
                <a:cs typeface="Tahoma" panose="020B0604030504040204" pitchFamily="34" charset="0"/>
              </a:rPr>
              <a:t> sum += M[j][i];</a:t>
            </a:r>
            <a:r>
              <a:rPr lang="he-IL" sz="2400" b="0" dirty="0">
                <a:latin typeface="Tahoma" panose="020B0604030504040204" pitchFamily="34" charset="0"/>
                <a:ea typeface="Tahoma" panose="020B0604030504040204" pitchFamily="34" charset="0"/>
                <a:cs typeface="Tahoma" panose="020B0604030504040204" pitchFamily="34" charset="0"/>
              </a:rPr>
              <a:t>. מה צריך להיות גודל ה-</a:t>
            </a:r>
            <a:r>
              <a:rPr lang="en-US" sz="2400" b="0" dirty="0">
                <a:latin typeface="Tahoma" panose="020B0604030504040204" pitchFamily="34" charset="0"/>
                <a:ea typeface="Tahoma" panose="020B0604030504040204" pitchFamily="34" charset="0"/>
                <a:cs typeface="Tahoma" panose="020B0604030504040204" pitchFamily="34" charset="0"/>
              </a:rPr>
              <a:t>cache</a:t>
            </a:r>
            <a:r>
              <a:rPr lang="he-IL" sz="2400" b="0" dirty="0">
                <a:latin typeface="Tahoma" panose="020B0604030504040204" pitchFamily="34" charset="0"/>
                <a:ea typeface="Tahoma" panose="020B0604030504040204" pitchFamily="34" charset="0"/>
                <a:cs typeface="Tahoma" panose="020B0604030504040204" pitchFamily="34" charset="0"/>
              </a:rPr>
              <a:t> 	המינימלי כדי שה-</a:t>
            </a:r>
            <a:r>
              <a:rPr lang="en-US" sz="2400" b="0" dirty="0">
                <a:latin typeface="Tahoma" panose="020B0604030504040204" pitchFamily="34" charset="0"/>
                <a:ea typeface="Tahoma" panose="020B0604030504040204" pitchFamily="34" charset="0"/>
                <a:cs typeface="Tahoma" panose="020B0604030504040204" pitchFamily="34" charset="0"/>
              </a:rPr>
              <a:t>miss rate</a:t>
            </a:r>
            <a:r>
              <a:rPr lang="he-IL" sz="2400" b="0" dirty="0">
                <a:latin typeface="Tahoma" panose="020B0604030504040204" pitchFamily="34" charset="0"/>
                <a:ea typeface="Tahoma" panose="020B0604030504040204" pitchFamily="34" charset="0"/>
                <a:cs typeface="Tahoma" panose="020B0604030504040204" pitchFamily="34" charset="0"/>
              </a:rPr>
              <a:t> לא יעלה?</a:t>
            </a:r>
          </a:p>
          <a:p>
            <a:pPr algn="r" rtl="1">
              <a:defRPr/>
            </a:pPr>
            <a:r>
              <a:rPr lang="he-IL" sz="2400" b="0" dirty="0">
                <a:latin typeface="Tahoma" panose="020B0604030504040204" pitchFamily="34" charset="0"/>
                <a:ea typeface="Tahoma" panose="020B0604030504040204" pitchFamily="34" charset="0"/>
                <a:cs typeface="Tahoma" panose="020B0604030504040204" pitchFamily="34" charset="0"/>
              </a:rPr>
              <a:t>	האם הקטנת גודל הבלוק תשיג את המטרה הזאת?</a:t>
            </a:r>
          </a:p>
          <a:p>
            <a:pPr algn="r" rtl="1">
              <a:defRPr/>
            </a:pPr>
            <a:endParaRPr lang="he-IL" sz="2400" b="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3639" name="Rectangle 2">
            <a:extLst>
              <a:ext uri="{FF2B5EF4-FFF2-40B4-BE49-F238E27FC236}">
                <a16:creationId xmlns:a16="http://schemas.microsoft.com/office/drawing/2014/main" id="{74E721E1-C557-4441-B99F-F0EE9210F0D5}"/>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0" name="Rectangle 4">
            <a:extLst>
              <a:ext uri="{FF2B5EF4-FFF2-40B4-BE49-F238E27FC236}">
                <a16:creationId xmlns:a16="http://schemas.microsoft.com/office/drawing/2014/main" id="{2E3F0C51-8CE5-4878-B8F7-D18CE00E5C8E}"/>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1" name="Rectangle 6">
            <a:extLst>
              <a:ext uri="{FF2B5EF4-FFF2-40B4-BE49-F238E27FC236}">
                <a16:creationId xmlns:a16="http://schemas.microsoft.com/office/drawing/2014/main" id="{618A8EF5-2DBE-4678-B775-463AF45EE2A9}"/>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2" name="Rectangle 7">
            <a:extLst>
              <a:ext uri="{FF2B5EF4-FFF2-40B4-BE49-F238E27FC236}">
                <a16:creationId xmlns:a16="http://schemas.microsoft.com/office/drawing/2014/main" id="{7D7ED666-9679-489F-B219-CE587518EE8D}"/>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3" name="Rectangle 8">
            <a:extLst>
              <a:ext uri="{FF2B5EF4-FFF2-40B4-BE49-F238E27FC236}">
                <a16:creationId xmlns:a16="http://schemas.microsoft.com/office/drawing/2014/main" id="{8AADE764-C82C-4703-B7D0-A266E31A01E3}"/>
              </a:ext>
            </a:extLst>
          </p:cNvPr>
          <p:cNvSpPr>
            <a:spLocks noChangeArrowheads="1"/>
          </p:cNvSpPr>
          <p:nvPr/>
        </p:nvSpPr>
        <p:spPr bwMode="auto">
          <a:xfrm>
            <a:off x="971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4" name="TextBox 5">
            <a:extLst>
              <a:ext uri="{FF2B5EF4-FFF2-40B4-BE49-F238E27FC236}">
                <a16:creationId xmlns:a16="http://schemas.microsoft.com/office/drawing/2014/main" id="{091A88B3-1B2F-4990-9BD9-CA1B38514200}"/>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3645" name="TextBox 10">
            <a:extLst>
              <a:ext uri="{FF2B5EF4-FFF2-40B4-BE49-F238E27FC236}">
                <a16:creationId xmlns:a16="http://schemas.microsoft.com/office/drawing/2014/main" id="{0DAD9376-2FAE-488E-AA9C-2024EC073A51}"/>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pic>
        <p:nvPicPr>
          <p:cNvPr id="12" name="Graphic 11" descr="Right Pointing Backhand Index ">
            <a:extLst>
              <a:ext uri="{FF2B5EF4-FFF2-40B4-BE49-F238E27FC236}">
                <a16:creationId xmlns:a16="http://schemas.microsoft.com/office/drawing/2014/main" id="{D07E6272-F93B-4F39-91AD-9FA133FD8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26177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14" descr="Close">
            <a:extLst>
              <a:ext uri="{FF2B5EF4-FFF2-40B4-BE49-F238E27FC236}">
                <a16:creationId xmlns:a16="http://schemas.microsoft.com/office/drawing/2014/main" id="{068C8296-AC02-4566-BD68-E0503226D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4663" name="Rectangle 2">
            <a:extLst>
              <a:ext uri="{FF2B5EF4-FFF2-40B4-BE49-F238E27FC236}">
                <a16:creationId xmlns:a16="http://schemas.microsoft.com/office/drawing/2014/main" id="{06B99A85-7C3F-4660-ABE3-D7DDEFC8299E}"/>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664" name="Rectangle 4">
            <a:extLst>
              <a:ext uri="{FF2B5EF4-FFF2-40B4-BE49-F238E27FC236}">
                <a16:creationId xmlns:a16="http://schemas.microsoft.com/office/drawing/2014/main" id="{22455410-8F08-4063-B787-0BB49118CF3B}"/>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665" name="Rectangle 6">
            <a:extLst>
              <a:ext uri="{FF2B5EF4-FFF2-40B4-BE49-F238E27FC236}">
                <a16:creationId xmlns:a16="http://schemas.microsoft.com/office/drawing/2014/main" id="{EC37939E-FE13-4D1D-9281-79C231C6503D}"/>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666" name="Rectangle 7">
            <a:extLst>
              <a:ext uri="{FF2B5EF4-FFF2-40B4-BE49-F238E27FC236}">
                <a16:creationId xmlns:a16="http://schemas.microsoft.com/office/drawing/2014/main" id="{B3407845-7194-4034-805F-BB9FE89D58AA}"/>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667" name="Rectangle 8">
            <a:extLst>
              <a:ext uri="{FF2B5EF4-FFF2-40B4-BE49-F238E27FC236}">
                <a16:creationId xmlns:a16="http://schemas.microsoft.com/office/drawing/2014/main" id="{0220870C-256D-405B-984C-1D6433A9E24D}"/>
              </a:ext>
            </a:extLst>
          </p:cNvPr>
          <p:cNvSpPr>
            <a:spLocks noChangeArrowheads="1"/>
          </p:cNvSpPr>
          <p:nvPr/>
        </p:nvSpPr>
        <p:spPr bwMode="auto">
          <a:xfrm>
            <a:off x="971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668" name="TextBox 5">
            <a:extLst>
              <a:ext uri="{FF2B5EF4-FFF2-40B4-BE49-F238E27FC236}">
                <a16:creationId xmlns:a16="http://schemas.microsoft.com/office/drawing/2014/main" id="{F98D7967-A042-47EC-B132-08E8E83D4E6D}"/>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4669" name="TextBox 10">
            <a:extLst>
              <a:ext uri="{FF2B5EF4-FFF2-40B4-BE49-F238E27FC236}">
                <a16:creationId xmlns:a16="http://schemas.microsoft.com/office/drawing/2014/main" id="{A9AB85B0-E09B-4DFA-931F-222E8D8555BA}"/>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19" name="Connector: Curved 18">
            <a:extLst>
              <a:ext uri="{FF2B5EF4-FFF2-40B4-BE49-F238E27FC236}">
                <a16:creationId xmlns:a16="http://schemas.microsoft.com/office/drawing/2014/main" id="{03709571-2E41-40BC-A9BB-A1CC8F165720}"/>
              </a:ext>
            </a:extLst>
          </p:cNvPr>
          <p:cNvCxnSpPr>
            <a:cxnSpLocks/>
            <a:endCxn id="24664" idx="0"/>
          </p:cNvCxnSpPr>
          <p:nvPr/>
        </p:nvCxnSpPr>
        <p:spPr bwMode="auto">
          <a:xfrm rot="10800000">
            <a:off x="2159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6000701D-8C2A-48DE-B925-080372E05EC4}"/>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4672" name="Graphic 23" descr="Close">
            <a:extLst>
              <a:ext uri="{FF2B5EF4-FFF2-40B4-BE49-F238E27FC236}">
                <a16:creationId xmlns:a16="http://schemas.microsoft.com/office/drawing/2014/main" id="{DE5A86D7-9123-4422-A9FA-4D58B6117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descr="Checkmark">
            <a:extLst>
              <a:ext uri="{FF2B5EF4-FFF2-40B4-BE49-F238E27FC236}">
                <a16:creationId xmlns:a16="http://schemas.microsoft.com/office/drawing/2014/main" id="{D9A96B62-78F7-4F07-A54C-724C3661F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phic 26" descr="Checkmark">
            <a:extLst>
              <a:ext uri="{FF2B5EF4-FFF2-40B4-BE49-F238E27FC236}">
                <a16:creationId xmlns:a16="http://schemas.microsoft.com/office/drawing/2014/main" id="{5E8F3D68-4DEE-4BAC-A35F-72D726236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27" descr="Checkmark">
            <a:extLst>
              <a:ext uri="{FF2B5EF4-FFF2-40B4-BE49-F238E27FC236}">
                <a16:creationId xmlns:a16="http://schemas.microsoft.com/office/drawing/2014/main" id="{A3823D9A-14E1-4584-BD17-61CFDD605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5687" name="Rectangle 2">
            <a:extLst>
              <a:ext uri="{FF2B5EF4-FFF2-40B4-BE49-F238E27FC236}">
                <a16:creationId xmlns:a16="http://schemas.microsoft.com/office/drawing/2014/main" id="{A329BC57-0639-4149-8437-0CC2A4FF51D2}"/>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688" name="Rectangle 4">
            <a:extLst>
              <a:ext uri="{FF2B5EF4-FFF2-40B4-BE49-F238E27FC236}">
                <a16:creationId xmlns:a16="http://schemas.microsoft.com/office/drawing/2014/main" id="{7F53BD40-CA36-42BF-891D-2BB85ED6AC19}"/>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689" name="Rectangle 6">
            <a:extLst>
              <a:ext uri="{FF2B5EF4-FFF2-40B4-BE49-F238E27FC236}">
                <a16:creationId xmlns:a16="http://schemas.microsoft.com/office/drawing/2014/main" id="{3D39759C-3C51-4A5B-B63C-CF7BAB6985EC}"/>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690" name="Rectangle 7">
            <a:extLst>
              <a:ext uri="{FF2B5EF4-FFF2-40B4-BE49-F238E27FC236}">
                <a16:creationId xmlns:a16="http://schemas.microsoft.com/office/drawing/2014/main" id="{3730BADD-7415-4FB8-8130-734896017D4F}"/>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691" name="Rectangle 8">
            <a:extLst>
              <a:ext uri="{FF2B5EF4-FFF2-40B4-BE49-F238E27FC236}">
                <a16:creationId xmlns:a16="http://schemas.microsoft.com/office/drawing/2014/main" id="{5B05A1B3-3C70-41A8-A6F8-64C42A6D1764}"/>
              </a:ext>
            </a:extLst>
          </p:cNvPr>
          <p:cNvSpPr>
            <a:spLocks noChangeArrowheads="1"/>
          </p:cNvSpPr>
          <p:nvPr/>
        </p:nvSpPr>
        <p:spPr bwMode="auto">
          <a:xfrm>
            <a:off x="971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692" name="TextBox 5">
            <a:extLst>
              <a:ext uri="{FF2B5EF4-FFF2-40B4-BE49-F238E27FC236}">
                <a16:creationId xmlns:a16="http://schemas.microsoft.com/office/drawing/2014/main" id="{4BAC91B3-62DA-41BC-B5CF-7C4AE3278C4F}"/>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5693" name="TextBox 10">
            <a:extLst>
              <a:ext uri="{FF2B5EF4-FFF2-40B4-BE49-F238E27FC236}">
                <a16:creationId xmlns:a16="http://schemas.microsoft.com/office/drawing/2014/main" id="{4B022B9F-31CC-4B6B-BF8E-1D0A6289C7A3}"/>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5694" name="Connector: Curved 18">
            <a:extLst>
              <a:ext uri="{FF2B5EF4-FFF2-40B4-BE49-F238E27FC236}">
                <a16:creationId xmlns:a16="http://schemas.microsoft.com/office/drawing/2014/main" id="{A51893DC-EBB0-45EF-A780-4DFED6B6E7F6}"/>
              </a:ext>
            </a:extLst>
          </p:cNvPr>
          <p:cNvCxnSpPr>
            <a:cxnSpLocks/>
            <a:endCxn id="25688" idx="0"/>
          </p:cNvCxnSpPr>
          <p:nvPr/>
        </p:nvCxnSpPr>
        <p:spPr bwMode="auto">
          <a:xfrm rot="10800000">
            <a:off x="2159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5695" name="Rectangle 21">
            <a:extLst>
              <a:ext uri="{FF2B5EF4-FFF2-40B4-BE49-F238E27FC236}">
                <a16:creationId xmlns:a16="http://schemas.microsoft.com/office/drawing/2014/main" id="{80F6CBA8-AD9A-4906-A298-09CC20EACF56}"/>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4" name="Graphic 23" descr="Close">
            <a:extLst>
              <a:ext uri="{FF2B5EF4-FFF2-40B4-BE49-F238E27FC236}">
                <a16:creationId xmlns:a16="http://schemas.microsoft.com/office/drawing/2014/main" id="{CDB4ED3D-4780-47DC-AEBF-D12F14504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5781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97" name="Graphic 15" descr="Close">
            <a:extLst>
              <a:ext uri="{FF2B5EF4-FFF2-40B4-BE49-F238E27FC236}">
                <a16:creationId xmlns:a16="http://schemas.microsoft.com/office/drawing/2014/main" id="{0C8947F8-0F25-4EF0-A096-390DB2117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98" name="Graphic 16" descr="Checkmark">
            <a:extLst>
              <a:ext uri="{FF2B5EF4-FFF2-40B4-BE49-F238E27FC236}">
                <a16:creationId xmlns:a16="http://schemas.microsoft.com/office/drawing/2014/main" id="{53A6616E-8201-40AF-B0E2-0A0DCC8D9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99" name="Graphic 17" descr="Checkmark">
            <a:extLst>
              <a:ext uri="{FF2B5EF4-FFF2-40B4-BE49-F238E27FC236}">
                <a16:creationId xmlns:a16="http://schemas.microsoft.com/office/drawing/2014/main" id="{3E70AA06-207A-4E4D-9CF2-5892E214D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0" name="Graphic 19" descr="Checkmark">
            <a:extLst>
              <a:ext uri="{FF2B5EF4-FFF2-40B4-BE49-F238E27FC236}">
                <a16:creationId xmlns:a16="http://schemas.microsoft.com/office/drawing/2014/main" id="{6929FA96-FC99-4AE0-A2AC-C9BD6D651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22" descr="Right Pointing Backhand Index ">
            <a:extLst>
              <a:ext uri="{FF2B5EF4-FFF2-40B4-BE49-F238E27FC236}">
                <a16:creationId xmlns:a16="http://schemas.microsoft.com/office/drawing/2014/main" id="{AE9CDA18-55D0-4C41-AFAB-B68327FA6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617788"/>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6711" name="Rectangle 2">
            <a:extLst>
              <a:ext uri="{FF2B5EF4-FFF2-40B4-BE49-F238E27FC236}">
                <a16:creationId xmlns:a16="http://schemas.microsoft.com/office/drawing/2014/main" id="{A02A1092-2859-408C-8754-DC2C9D299F4A}"/>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6712" name="Rectangle 4">
            <a:extLst>
              <a:ext uri="{FF2B5EF4-FFF2-40B4-BE49-F238E27FC236}">
                <a16:creationId xmlns:a16="http://schemas.microsoft.com/office/drawing/2014/main" id="{B4214FC0-633D-4B76-8618-9608F61F2D1B}"/>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B7C7E98C-914A-4F54-9240-2C1FE6A70809}"/>
              </a:ext>
            </a:extLst>
          </p:cNvPr>
          <p:cNvSpPr/>
          <p:nvPr/>
        </p:nvSpPr>
        <p:spPr bwMode="auto">
          <a:xfrm>
            <a:off x="971550" y="3500438"/>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6714" name="Rectangle 7">
            <a:extLst>
              <a:ext uri="{FF2B5EF4-FFF2-40B4-BE49-F238E27FC236}">
                <a16:creationId xmlns:a16="http://schemas.microsoft.com/office/drawing/2014/main" id="{C2E450F2-FCB2-4E47-9450-7F789A516ED9}"/>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6715" name="Rectangle 8">
            <a:extLst>
              <a:ext uri="{FF2B5EF4-FFF2-40B4-BE49-F238E27FC236}">
                <a16:creationId xmlns:a16="http://schemas.microsoft.com/office/drawing/2014/main" id="{C711F599-A1BE-4E4F-AB9D-78CAA294FCEA}"/>
              </a:ext>
            </a:extLst>
          </p:cNvPr>
          <p:cNvSpPr>
            <a:spLocks noChangeArrowheads="1"/>
          </p:cNvSpPr>
          <p:nvPr/>
        </p:nvSpPr>
        <p:spPr bwMode="auto">
          <a:xfrm>
            <a:off x="971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6716" name="TextBox 5">
            <a:extLst>
              <a:ext uri="{FF2B5EF4-FFF2-40B4-BE49-F238E27FC236}">
                <a16:creationId xmlns:a16="http://schemas.microsoft.com/office/drawing/2014/main" id="{3E10C943-7CEE-46DE-93E0-FD9D595E17FE}"/>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6717" name="TextBox 10">
            <a:extLst>
              <a:ext uri="{FF2B5EF4-FFF2-40B4-BE49-F238E27FC236}">
                <a16:creationId xmlns:a16="http://schemas.microsoft.com/office/drawing/2014/main" id="{1CC23E80-2BFE-4471-9F7B-683A127513DC}"/>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6718" name="Connector: Curved 18">
            <a:extLst>
              <a:ext uri="{FF2B5EF4-FFF2-40B4-BE49-F238E27FC236}">
                <a16:creationId xmlns:a16="http://schemas.microsoft.com/office/drawing/2014/main" id="{72A1191D-1353-46A5-B2CD-B67C5739491E}"/>
              </a:ext>
            </a:extLst>
          </p:cNvPr>
          <p:cNvCxnSpPr>
            <a:cxnSpLocks/>
            <a:endCxn id="26712" idx="0"/>
          </p:cNvCxnSpPr>
          <p:nvPr/>
        </p:nvCxnSpPr>
        <p:spPr bwMode="auto">
          <a:xfrm rot="10800000">
            <a:off x="2159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6719" name="Rectangle 21">
            <a:extLst>
              <a:ext uri="{FF2B5EF4-FFF2-40B4-BE49-F238E27FC236}">
                <a16:creationId xmlns:a16="http://schemas.microsoft.com/office/drawing/2014/main" id="{999E0770-8EAF-4246-8FA3-9A6B080A1399}"/>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16" name="Connector: Curved 15">
            <a:extLst>
              <a:ext uri="{FF2B5EF4-FFF2-40B4-BE49-F238E27FC236}">
                <a16:creationId xmlns:a16="http://schemas.microsoft.com/office/drawing/2014/main" id="{21D36743-3C3A-4077-8FF3-3E10E2A040A9}"/>
              </a:ext>
            </a:extLst>
          </p:cNvPr>
          <p:cNvCxnSpPr>
            <a:cxnSpLocks/>
            <a:endCxn id="7" idx="3"/>
          </p:cNvCxnSpPr>
          <p:nvPr/>
        </p:nvCxnSpPr>
        <p:spPr bwMode="auto">
          <a:xfrm rot="-5400000" flipH="1" flipV="1">
            <a:off x="4363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6721" name="Rectangle 19">
            <a:extLst>
              <a:ext uri="{FF2B5EF4-FFF2-40B4-BE49-F238E27FC236}">
                <a16:creationId xmlns:a16="http://schemas.microsoft.com/office/drawing/2014/main" id="{E50953D2-6D98-4814-B2FE-06AF0789AFC6}"/>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5" name="Graphic 24" descr="Right Pointing Backhand Index ">
            <a:extLst>
              <a:ext uri="{FF2B5EF4-FFF2-40B4-BE49-F238E27FC236}">
                <a16:creationId xmlns:a16="http://schemas.microsoft.com/office/drawing/2014/main" id="{9A91F45D-7E12-4414-A254-5869BE23B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31210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phic 25" descr="Close">
            <a:extLst>
              <a:ext uri="{FF2B5EF4-FFF2-40B4-BE49-F238E27FC236}">
                <a16:creationId xmlns:a16="http://schemas.microsoft.com/office/drawing/2014/main" id="{EF1DE277-004C-4476-B3EF-FEF350DB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4" name="Graphic 27" descr="Close">
            <a:extLst>
              <a:ext uri="{FF2B5EF4-FFF2-40B4-BE49-F238E27FC236}">
                <a16:creationId xmlns:a16="http://schemas.microsoft.com/office/drawing/2014/main" id="{7ED44A9C-ECAB-45F0-928E-885BCB3E8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25781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28" descr="Checkmark">
            <a:extLst>
              <a:ext uri="{FF2B5EF4-FFF2-40B4-BE49-F238E27FC236}">
                <a16:creationId xmlns:a16="http://schemas.microsoft.com/office/drawing/2014/main" id="{C93C91B1-1ED9-4888-A8E9-4F6EC46D6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phic 29" descr="Checkmark">
            <a:extLst>
              <a:ext uri="{FF2B5EF4-FFF2-40B4-BE49-F238E27FC236}">
                <a16:creationId xmlns:a16="http://schemas.microsoft.com/office/drawing/2014/main" id="{A3431958-6026-4FC3-9986-1548B10E7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30" descr="Checkmark">
            <a:extLst>
              <a:ext uri="{FF2B5EF4-FFF2-40B4-BE49-F238E27FC236}">
                <a16:creationId xmlns:a16="http://schemas.microsoft.com/office/drawing/2014/main" id="{83E0F04A-CE0D-44AB-89E5-157E53DA6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8" name="Graphic 31" descr="Close">
            <a:extLst>
              <a:ext uri="{FF2B5EF4-FFF2-40B4-BE49-F238E27FC236}">
                <a16:creationId xmlns:a16="http://schemas.microsoft.com/office/drawing/2014/main" id="{7F66193F-8CDB-44B8-A8D8-F2FEC6DF8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9" name="Graphic 32" descr="Checkmark">
            <a:extLst>
              <a:ext uri="{FF2B5EF4-FFF2-40B4-BE49-F238E27FC236}">
                <a16:creationId xmlns:a16="http://schemas.microsoft.com/office/drawing/2014/main" id="{E5CCF4A4-9565-4205-97BD-5B1693164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0" name="Graphic 33" descr="Checkmark">
            <a:extLst>
              <a:ext uri="{FF2B5EF4-FFF2-40B4-BE49-F238E27FC236}">
                <a16:creationId xmlns:a16="http://schemas.microsoft.com/office/drawing/2014/main" id="{0A5F4F60-000B-4606-9754-7D3377956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1" name="Graphic 34" descr="Checkmark">
            <a:extLst>
              <a:ext uri="{FF2B5EF4-FFF2-40B4-BE49-F238E27FC236}">
                <a16:creationId xmlns:a16="http://schemas.microsoft.com/office/drawing/2014/main" id="{F736650C-49B6-4C8F-8FB2-8BF7B47D2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5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50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7735" name="Rectangle 2">
            <a:extLst>
              <a:ext uri="{FF2B5EF4-FFF2-40B4-BE49-F238E27FC236}">
                <a16:creationId xmlns:a16="http://schemas.microsoft.com/office/drawing/2014/main" id="{541E601F-B928-43A7-9E62-BDE9EFFE2B2A}"/>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7736" name="Rectangle 4">
            <a:extLst>
              <a:ext uri="{FF2B5EF4-FFF2-40B4-BE49-F238E27FC236}">
                <a16:creationId xmlns:a16="http://schemas.microsoft.com/office/drawing/2014/main" id="{17BC61CD-D7DB-41FB-9C96-3CC849F789F9}"/>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B7C7E98C-914A-4F54-9240-2C1FE6A70809}"/>
              </a:ext>
            </a:extLst>
          </p:cNvPr>
          <p:cNvSpPr/>
          <p:nvPr/>
        </p:nvSpPr>
        <p:spPr bwMode="auto">
          <a:xfrm>
            <a:off x="971550" y="3500438"/>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7738" name="Rectangle 7">
            <a:extLst>
              <a:ext uri="{FF2B5EF4-FFF2-40B4-BE49-F238E27FC236}">
                <a16:creationId xmlns:a16="http://schemas.microsoft.com/office/drawing/2014/main" id="{0B867C95-B868-4790-87C9-9EFE9EEC748A}"/>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7739" name="Rectangle 8">
            <a:extLst>
              <a:ext uri="{FF2B5EF4-FFF2-40B4-BE49-F238E27FC236}">
                <a16:creationId xmlns:a16="http://schemas.microsoft.com/office/drawing/2014/main" id="{E16CFEC1-2012-4885-8534-E4EAFF64CDF0}"/>
              </a:ext>
            </a:extLst>
          </p:cNvPr>
          <p:cNvSpPr>
            <a:spLocks noChangeArrowheads="1"/>
          </p:cNvSpPr>
          <p:nvPr/>
        </p:nvSpPr>
        <p:spPr bwMode="auto">
          <a:xfrm>
            <a:off x="971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7740" name="TextBox 5">
            <a:extLst>
              <a:ext uri="{FF2B5EF4-FFF2-40B4-BE49-F238E27FC236}">
                <a16:creationId xmlns:a16="http://schemas.microsoft.com/office/drawing/2014/main" id="{788D2352-5764-4D2D-9F08-C2921BD30626}"/>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7741" name="TextBox 10">
            <a:extLst>
              <a:ext uri="{FF2B5EF4-FFF2-40B4-BE49-F238E27FC236}">
                <a16:creationId xmlns:a16="http://schemas.microsoft.com/office/drawing/2014/main" id="{D8BD868D-DFD2-417F-868F-05BF7771D927}"/>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7742" name="Connector: Curved 18">
            <a:extLst>
              <a:ext uri="{FF2B5EF4-FFF2-40B4-BE49-F238E27FC236}">
                <a16:creationId xmlns:a16="http://schemas.microsoft.com/office/drawing/2014/main" id="{7E791FD9-7746-4CD3-BABA-4FCA0D33EAA6}"/>
              </a:ext>
            </a:extLst>
          </p:cNvPr>
          <p:cNvCxnSpPr>
            <a:cxnSpLocks/>
            <a:endCxn id="27736" idx="0"/>
          </p:cNvCxnSpPr>
          <p:nvPr/>
        </p:nvCxnSpPr>
        <p:spPr bwMode="auto">
          <a:xfrm rot="10800000">
            <a:off x="2159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7743" name="Rectangle 21">
            <a:extLst>
              <a:ext uri="{FF2B5EF4-FFF2-40B4-BE49-F238E27FC236}">
                <a16:creationId xmlns:a16="http://schemas.microsoft.com/office/drawing/2014/main" id="{DA0B72CF-BAF8-42A2-AE1F-6B90B0C960DF}"/>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27744" name="Connector: Curved 15">
            <a:extLst>
              <a:ext uri="{FF2B5EF4-FFF2-40B4-BE49-F238E27FC236}">
                <a16:creationId xmlns:a16="http://schemas.microsoft.com/office/drawing/2014/main" id="{F4A65F5B-0EBC-4924-9928-4CA39288EA91}"/>
              </a:ext>
            </a:extLst>
          </p:cNvPr>
          <p:cNvCxnSpPr>
            <a:cxnSpLocks/>
            <a:endCxn id="7" idx="3"/>
          </p:cNvCxnSpPr>
          <p:nvPr/>
        </p:nvCxnSpPr>
        <p:spPr bwMode="auto">
          <a:xfrm rot="-5400000" flipH="1" flipV="1">
            <a:off x="4363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7745" name="Rectangle 19">
            <a:extLst>
              <a:ext uri="{FF2B5EF4-FFF2-40B4-BE49-F238E27FC236}">
                <a16:creationId xmlns:a16="http://schemas.microsoft.com/office/drawing/2014/main" id="{0D771F36-786C-4DA1-AC39-F523156ED97F}"/>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7746" name="Graphic 25" descr="Close">
            <a:extLst>
              <a:ext uri="{FF2B5EF4-FFF2-40B4-BE49-F238E27FC236}">
                <a16:creationId xmlns:a16="http://schemas.microsoft.com/office/drawing/2014/main" id="{F23A24BC-9002-4F44-BE19-66016C3D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7" name="Graphic 27" descr="Close">
            <a:extLst>
              <a:ext uri="{FF2B5EF4-FFF2-40B4-BE49-F238E27FC236}">
                <a16:creationId xmlns:a16="http://schemas.microsoft.com/office/drawing/2014/main" id="{98C1FC59-677C-4F31-B379-E2C98D361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5781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8" name="Graphic 28" descr="Checkmark">
            <a:extLst>
              <a:ext uri="{FF2B5EF4-FFF2-40B4-BE49-F238E27FC236}">
                <a16:creationId xmlns:a16="http://schemas.microsoft.com/office/drawing/2014/main" id="{4A37E549-92AA-4BF6-8F9F-DF113F7DD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9" name="Graphic 29" descr="Checkmark">
            <a:extLst>
              <a:ext uri="{FF2B5EF4-FFF2-40B4-BE49-F238E27FC236}">
                <a16:creationId xmlns:a16="http://schemas.microsoft.com/office/drawing/2014/main" id="{A9E7A44C-0FDD-4E14-A945-CFD76F54B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0" name="Graphic 30" descr="Checkmark">
            <a:extLst>
              <a:ext uri="{FF2B5EF4-FFF2-40B4-BE49-F238E27FC236}">
                <a16:creationId xmlns:a16="http://schemas.microsoft.com/office/drawing/2014/main" id="{623776C9-9E47-44EE-817D-B394C0390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 name="Graphic 31" descr="Close">
            <a:extLst>
              <a:ext uri="{FF2B5EF4-FFF2-40B4-BE49-F238E27FC236}">
                <a16:creationId xmlns:a16="http://schemas.microsoft.com/office/drawing/2014/main" id="{54FA44B0-FE61-46BE-9C15-6CE4F5E54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 name="Graphic 32" descr="Checkmark">
            <a:extLst>
              <a:ext uri="{FF2B5EF4-FFF2-40B4-BE49-F238E27FC236}">
                <a16:creationId xmlns:a16="http://schemas.microsoft.com/office/drawing/2014/main" id="{D50C32C6-98A0-4A4F-8822-2991C7AE0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3" name="Graphic 33" descr="Checkmark">
            <a:extLst>
              <a:ext uri="{FF2B5EF4-FFF2-40B4-BE49-F238E27FC236}">
                <a16:creationId xmlns:a16="http://schemas.microsoft.com/office/drawing/2014/main" id="{E18D314D-6546-4563-BDB6-24784863E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4" name="Graphic 34" descr="Checkmark">
            <a:extLst>
              <a:ext uri="{FF2B5EF4-FFF2-40B4-BE49-F238E27FC236}">
                <a16:creationId xmlns:a16="http://schemas.microsoft.com/office/drawing/2014/main" id="{DBDF648C-4882-4662-94A4-1E46E35C3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ctor: Curved 26">
            <a:extLst>
              <a:ext uri="{FF2B5EF4-FFF2-40B4-BE49-F238E27FC236}">
                <a16:creationId xmlns:a16="http://schemas.microsoft.com/office/drawing/2014/main" id="{0657155D-1F03-411E-B447-6677C3CAD83A}"/>
              </a:ext>
            </a:extLst>
          </p:cNvPr>
          <p:cNvCxnSpPr>
            <a:cxnSpLocks/>
            <a:endCxn id="27738" idx="0"/>
          </p:cNvCxnSpPr>
          <p:nvPr/>
        </p:nvCxnSpPr>
        <p:spPr bwMode="auto">
          <a:xfrm rot="10800000" flipV="1">
            <a:off x="2159000" y="3357563"/>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6" name="Rectangle 35">
            <a:extLst>
              <a:ext uri="{FF2B5EF4-FFF2-40B4-BE49-F238E27FC236}">
                <a16:creationId xmlns:a16="http://schemas.microsoft.com/office/drawing/2014/main" id="{EBE44CDB-5D3D-4A59-BA45-16FA41033A93}"/>
              </a:ext>
            </a:extLst>
          </p:cNvPr>
          <p:cNvSpPr>
            <a:spLocks noChangeArrowheads="1"/>
          </p:cNvSpPr>
          <p:nvPr/>
        </p:nvSpPr>
        <p:spPr bwMode="auto">
          <a:xfrm>
            <a:off x="971550" y="4292600"/>
            <a:ext cx="2376488" cy="431800"/>
          </a:xfrm>
          <a:prstGeom prst="rect">
            <a:avLst/>
          </a:prstGeom>
          <a:solidFill>
            <a:srgbClr val="CC99FF"/>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40" name="Graphic 39" descr="Checkmark">
            <a:extLst>
              <a:ext uri="{FF2B5EF4-FFF2-40B4-BE49-F238E27FC236}">
                <a16:creationId xmlns:a16="http://schemas.microsoft.com/office/drawing/2014/main" id="{C68BDF14-0295-43EA-A70E-42EB82BD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6863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raphic 40" descr="Checkmark">
            <a:extLst>
              <a:ext uri="{FF2B5EF4-FFF2-40B4-BE49-F238E27FC236}">
                <a16:creationId xmlns:a16="http://schemas.microsoft.com/office/drawing/2014/main" id="{50534546-B416-4924-A48A-AB440746B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raphic 41" descr="Checkmark">
            <a:extLst>
              <a:ext uri="{FF2B5EF4-FFF2-40B4-BE49-F238E27FC236}">
                <a16:creationId xmlns:a16="http://schemas.microsoft.com/office/drawing/2014/main" id="{938B0538-EC61-4960-ABFD-B936B74CD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500"/>
                                  </p:stCondLst>
                                  <p:childTnLst>
                                    <p:set>
                                      <p:cBhvr>
                                        <p:cTn id="21" dur="1" fill="hold">
                                          <p:stCondLst>
                                            <p:cond delay="0"/>
                                          </p:stCondLst>
                                        </p:cTn>
                                        <p:tgtEl>
                                          <p:spTgt spid="41"/>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50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8759" name="Rectangle 2">
            <a:extLst>
              <a:ext uri="{FF2B5EF4-FFF2-40B4-BE49-F238E27FC236}">
                <a16:creationId xmlns:a16="http://schemas.microsoft.com/office/drawing/2014/main" id="{89D425F0-82F4-478E-BADA-B323815F24F8}"/>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8760" name="Rectangle 4">
            <a:extLst>
              <a:ext uri="{FF2B5EF4-FFF2-40B4-BE49-F238E27FC236}">
                <a16:creationId xmlns:a16="http://schemas.microsoft.com/office/drawing/2014/main" id="{F4A6FC1E-E478-457C-9C8D-D168D22F948F}"/>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B7C7E98C-914A-4F54-9240-2C1FE6A70809}"/>
              </a:ext>
            </a:extLst>
          </p:cNvPr>
          <p:cNvSpPr/>
          <p:nvPr/>
        </p:nvSpPr>
        <p:spPr bwMode="auto">
          <a:xfrm>
            <a:off x="971550" y="3500438"/>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8762" name="Rectangle 7">
            <a:extLst>
              <a:ext uri="{FF2B5EF4-FFF2-40B4-BE49-F238E27FC236}">
                <a16:creationId xmlns:a16="http://schemas.microsoft.com/office/drawing/2014/main" id="{B3FA48AC-0688-4507-A72D-FCB3702845F7}"/>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9" name="Rectangle 8">
            <a:extLst>
              <a:ext uri="{FF2B5EF4-FFF2-40B4-BE49-F238E27FC236}">
                <a16:creationId xmlns:a16="http://schemas.microsoft.com/office/drawing/2014/main" id="{F9DD521D-7F98-4C8B-8486-FBA26642B1FF}"/>
              </a:ext>
            </a:extLst>
          </p:cNvPr>
          <p:cNvSpPr/>
          <p:nvPr/>
        </p:nvSpPr>
        <p:spPr bwMode="auto">
          <a:xfrm>
            <a:off x="971550" y="5013325"/>
            <a:ext cx="2376488" cy="431800"/>
          </a:xfrm>
          <a:prstGeom prst="rect">
            <a:avLst/>
          </a:prstGeom>
          <a:solidFill>
            <a:schemeClr val="bg2">
              <a:lumMod val="75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8764" name="TextBox 5">
            <a:extLst>
              <a:ext uri="{FF2B5EF4-FFF2-40B4-BE49-F238E27FC236}">
                <a16:creationId xmlns:a16="http://schemas.microsoft.com/office/drawing/2014/main" id="{E7ECB090-4C32-4DD3-AD82-3C874CC1BCCF}"/>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8765" name="TextBox 10">
            <a:extLst>
              <a:ext uri="{FF2B5EF4-FFF2-40B4-BE49-F238E27FC236}">
                <a16:creationId xmlns:a16="http://schemas.microsoft.com/office/drawing/2014/main" id="{59742354-8ABE-48F0-862F-FDC531080B62}"/>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8766" name="Connector: Curved 18">
            <a:extLst>
              <a:ext uri="{FF2B5EF4-FFF2-40B4-BE49-F238E27FC236}">
                <a16:creationId xmlns:a16="http://schemas.microsoft.com/office/drawing/2014/main" id="{AFDE82D4-4389-4C21-90C0-22B038ED21AE}"/>
              </a:ext>
            </a:extLst>
          </p:cNvPr>
          <p:cNvCxnSpPr>
            <a:cxnSpLocks/>
            <a:endCxn id="28760" idx="0"/>
          </p:cNvCxnSpPr>
          <p:nvPr/>
        </p:nvCxnSpPr>
        <p:spPr bwMode="auto">
          <a:xfrm rot="10800000">
            <a:off x="2159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8767" name="Rectangle 21">
            <a:extLst>
              <a:ext uri="{FF2B5EF4-FFF2-40B4-BE49-F238E27FC236}">
                <a16:creationId xmlns:a16="http://schemas.microsoft.com/office/drawing/2014/main" id="{C1B13D3E-DEF7-4DCF-A609-DC2202F3CE5F}"/>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28768" name="Connector: Curved 15">
            <a:extLst>
              <a:ext uri="{FF2B5EF4-FFF2-40B4-BE49-F238E27FC236}">
                <a16:creationId xmlns:a16="http://schemas.microsoft.com/office/drawing/2014/main" id="{BB7A9887-A343-437C-96D9-4996A33C249D}"/>
              </a:ext>
            </a:extLst>
          </p:cNvPr>
          <p:cNvCxnSpPr>
            <a:cxnSpLocks/>
            <a:endCxn id="7" idx="3"/>
          </p:cNvCxnSpPr>
          <p:nvPr/>
        </p:nvCxnSpPr>
        <p:spPr bwMode="auto">
          <a:xfrm rot="-5400000" flipH="1" flipV="1">
            <a:off x="4363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8769" name="Rectangle 19">
            <a:extLst>
              <a:ext uri="{FF2B5EF4-FFF2-40B4-BE49-F238E27FC236}">
                <a16:creationId xmlns:a16="http://schemas.microsoft.com/office/drawing/2014/main" id="{7BD4C5EC-8A45-409F-B2BC-81B3274EB3DA}"/>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8770" name="Graphic 25" descr="Close">
            <a:extLst>
              <a:ext uri="{FF2B5EF4-FFF2-40B4-BE49-F238E27FC236}">
                <a16:creationId xmlns:a16="http://schemas.microsoft.com/office/drawing/2014/main" id="{90DECCE9-13D7-48FB-83FB-F95AC9335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1" name="Graphic 27" descr="Close">
            <a:extLst>
              <a:ext uri="{FF2B5EF4-FFF2-40B4-BE49-F238E27FC236}">
                <a16:creationId xmlns:a16="http://schemas.microsoft.com/office/drawing/2014/main" id="{3D0BF5AF-A008-4005-8078-0176A0E2B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5781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2" name="Graphic 28" descr="Checkmark">
            <a:extLst>
              <a:ext uri="{FF2B5EF4-FFF2-40B4-BE49-F238E27FC236}">
                <a16:creationId xmlns:a16="http://schemas.microsoft.com/office/drawing/2014/main" id="{00220232-33D0-409C-B44F-069922C02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3" name="Graphic 29" descr="Checkmark">
            <a:extLst>
              <a:ext uri="{FF2B5EF4-FFF2-40B4-BE49-F238E27FC236}">
                <a16:creationId xmlns:a16="http://schemas.microsoft.com/office/drawing/2014/main" id="{6F04A522-7350-4241-BBBE-9BD28587A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 name="Graphic 30" descr="Checkmark">
            <a:extLst>
              <a:ext uri="{FF2B5EF4-FFF2-40B4-BE49-F238E27FC236}">
                <a16:creationId xmlns:a16="http://schemas.microsoft.com/office/drawing/2014/main" id="{B9409992-9005-48F2-A8C5-CF47B942B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 name="Graphic 31" descr="Close">
            <a:extLst>
              <a:ext uri="{FF2B5EF4-FFF2-40B4-BE49-F238E27FC236}">
                <a16:creationId xmlns:a16="http://schemas.microsoft.com/office/drawing/2014/main" id="{452BB75D-BD4C-47E4-A3B5-1DBF70898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6" name="Graphic 32" descr="Checkmark">
            <a:extLst>
              <a:ext uri="{FF2B5EF4-FFF2-40B4-BE49-F238E27FC236}">
                <a16:creationId xmlns:a16="http://schemas.microsoft.com/office/drawing/2014/main" id="{A6EBF2BA-F47E-4569-B26E-E4A550237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7" name="Graphic 33" descr="Checkmark">
            <a:extLst>
              <a:ext uri="{FF2B5EF4-FFF2-40B4-BE49-F238E27FC236}">
                <a16:creationId xmlns:a16="http://schemas.microsoft.com/office/drawing/2014/main" id="{271AB549-7A7A-43F8-97BB-F5A2B088A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8" name="Graphic 34" descr="Checkmark">
            <a:extLst>
              <a:ext uri="{FF2B5EF4-FFF2-40B4-BE49-F238E27FC236}">
                <a16:creationId xmlns:a16="http://schemas.microsoft.com/office/drawing/2014/main" id="{EB0E6D44-2475-407D-9634-81180DAAB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779" name="Connector: Curved 26">
            <a:extLst>
              <a:ext uri="{FF2B5EF4-FFF2-40B4-BE49-F238E27FC236}">
                <a16:creationId xmlns:a16="http://schemas.microsoft.com/office/drawing/2014/main" id="{FABF2CFA-6CF0-4BD8-8B70-82ACA098AEDF}"/>
              </a:ext>
            </a:extLst>
          </p:cNvPr>
          <p:cNvCxnSpPr>
            <a:cxnSpLocks/>
            <a:endCxn id="28762" idx="0"/>
          </p:cNvCxnSpPr>
          <p:nvPr/>
        </p:nvCxnSpPr>
        <p:spPr bwMode="auto">
          <a:xfrm rot="10800000" flipV="1">
            <a:off x="2159000" y="3357563"/>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8780" name="Rectangle 35">
            <a:extLst>
              <a:ext uri="{FF2B5EF4-FFF2-40B4-BE49-F238E27FC236}">
                <a16:creationId xmlns:a16="http://schemas.microsoft.com/office/drawing/2014/main" id="{D6FDF8E3-C8DD-4251-8E0D-2ACBCFAF2FDE}"/>
              </a:ext>
            </a:extLst>
          </p:cNvPr>
          <p:cNvSpPr>
            <a:spLocks noChangeArrowheads="1"/>
          </p:cNvSpPr>
          <p:nvPr/>
        </p:nvSpPr>
        <p:spPr bwMode="auto">
          <a:xfrm>
            <a:off x="971550" y="4292600"/>
            <a:ext cx="2376488" cy="431800"/>
          </a:xfrm>
          <a:prstGeom prst="rect">
            <a:avLst/>
          </a:prstGeom>
          <a:solidFill>
            <a:srgbClr val="CC99FF"/>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8781" name="Graphic 39" descr="Checkmark">
            <a:extLst>
              <a:ext uri="{FF2B5EF4-FFF2-40B4-BE49-F238E27FC236}">
                <a16:creationId xmlns:a16="http://schemas.microsoft.com/office/drawing/2014/main" id="{76C0FBFA-B3DD-4DA4-9799-648302F9B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6863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2" name="Graphic 40" descr="Checkmark">
            <a:extLst>
              <a:ext uri="{FF2B5EF4-FFF2-40B4-BE49-F238E27FC236}">
                <a16:creationId xmlns:a16="http://schemas.microsoft.com/office/drawing/2014/main" id="{B0E88697-BAA7-4080-991A-1FBAF0F89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3" name="Graphic 41" descr="Checkmark">
            <a:extLst>
              <a:ext uri="{FF2B5EF4-FFF2-40B4-BE49-F238E27FC236}">
                <a16:creationId xmlns:a16="http://schemas.microsoft.com/office/drawing/2014/main" id="{7F6D9AD6-48DF-4EDD-ABD9-AA76AD56F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4" name="Graphic 36" descr="Close">
            <a:extLst>
              <a:ext uri="{FF2B5EF4-FFF2-40B4-BE49-F238E27FC236}">
                <a16:creationId xmlns:a16="http://schemas.microsoft.com/office/drawing/2014/main" id="{7E63D390-0DCC-4106-9573-82D93F547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31210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5" name="Graphic 37" descr="Checkmark">
            <a:extLst>
              <a:ext uri="{FF2B5EF4-FFF2-40B4-BE49-F238E27FC236}">
                <a16:creationId xmlns:a16="http://schemas.microsoft.com/office/drawing/2014/main" id="{5A30ED90-8257-42EA-849F-3498B6D5B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31083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6" name="Graphic 38" descr="Checkmark">
            <a:extLst>
              <a:ext uri="{FF2B5EF4-FFF2-40B4-BE49-F238E27FC236}">
                <a16:creationId xmlns:a16="http://schemas.microsoft.com/office/drawing/2014/main" id="{08E6AA5C-071B-49EF-8042-9BB43249F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31083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7" name="Graphic 42" descr="Checkmark">
            <a:extLst>
              <a:ext uri="{FF2B5EF4-FFF2-40B4-BE49-F238E27FC236}">
                <a16:creationId xmlns:a16="http://schemas.microsoft.com/office/drawing/2014/main" id="{0532D2F4-76D2-4B03-983D-1C750E03C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1083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788" name="Connector: Curved 43">
            <a:extLst>
              <a:ext uri="{FF2B5EF4-FFF2-40B4-BE49-F238E27FC236}">
                <a16:creationId xmlns:a16="http://schemas.microsoft.com/office/drawing/2014/main" id="{35A03468-EB60-41C4-8E78-699C9F2B388D}"/>
              </a:ext>
            </a:extLst>
          </p:cNvPr>
          <p:cNvCxnSpPr>
            <a:cxnSpLocks/>
            <a:stCxn id="28785" idx="2"/>
            <a:endCxn id="9" idx="3"/>
          </p:cNvCxnSpPr>
          <p:nvPr/>
        </p:nvCxnSpPr>
        <p:spPr bwMode="auto">
          <a:xfrm rot="5400000">
            <a:off x="4533106" y="2447132"/>
            <a:ext cx="1597025" cy="3967162"/>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45" name="Graphic 44" descr="Right Pointing Backhand Index ">
            <a:extLst>
              <a:ext uri="{FF2B5EF4-FFF2-40B4-BE49-F238E27FC236}">
                <a16:creationId xmlns:a16="http://schemas.microsoft.com/office/drawing/2014/main" id="{AE6A2490-88E4-47D7-A8C7-8DC7CCB05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36449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45" descr="Close">
            <a:extLst>
              <a:ext uri="{FF2B5EF4-FFF2-40B4-BE49-F238E27FC236}">
                <a16:creationId xmlns:a16="http://schemas.microsoft.com/office/drawing/2014/main" id="{B881F86A-8D2D-43EE-B485-F27EC68F3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a:xfrm>
            <a:off x="323850" y="-26988"/>
            <a:ext cx="8559800" cy="781051"/>
          </a:xfrm>
        </p:spPr>
        <p:txBody>
          <a:bodyPr/>
          <a:lstStyle/>
          <a:p>
            <a:pPr>
              <a:defRPr/>
            </a:pPr>
            <a:r>
              <a:rPr lang="he-IL"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1</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171" name="TextBox 3">
            <a:extLst>
              <a:ext uri="{FF2B5EF4-FFF2-40B4-BE49-F238E27FC236}">
                <a16:creationId xmlns:a16="http://schemas.microsoft.com/office/drawing/2014/main" id="{B6F07D2E-476E-477C-AA32-BC7F86CA35AE}"/>
              </a:ext>
            </a:extLst>
          </p:cNvPr>
          <p:cNvSpPr txBox="1">
            <a:spLocks noChangeArrowheads="1"/>
          </p:cNvSpPr>
          <p:nvPr/>
        </p:nvSpPr>
        <p:spPr bwMode="auto">
          <a:xfrm>
            <a:off x="395288" y="542925"/>
            <a:ext cx="85598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b="0">
                <a:latin typeface="Tahoma" panose="020B0604030504040204" pitchFamily="34" charset="0"/>
                <a:cs typeface="Tahoma" panose="020B0604030504040204" pitchFamily="34" charset="0"/>
              </a:rPr>
              <a:t>ווה ו-ווי הם אמא ובן יפנים אשר גרים בלב יער יפני מסורתי.</a:t>
            </a:r>
          </a:p>
          <a:p>
            <a:pPr algn="r" rtl="1">
              <a:lnSpc>
                <a:spcPct val="150000"/>
              </a:lnSpc>
            </a:pPr>
            <a:r>
              <a:rPr lang="he-IL" altLang="he-IL" sz="2400" b="0">
                <a:latin typeface="Tahoma" panose="020B0604030504040204" pitchFamily="34" charset="0"/>
                <a:cs typeface="Tahoma" panose="020B0604030504040204" pitchFamily="34" charset="0"/>
              </a:rPr>
              <a:t>הם מקבלים מעוואמי ותוואמי אספקת ממתקים, ואוכלים מהם כל אחד בתורו.</a:t>
            </a:r>
          </a:p>
          <a:p>
            <a:pPr algn="r" rtl="1">
              <a:lnSpc>
                <a:spcPct val="150000"/>
              </a:lnSpc>
            </a:pPr>
            <a:r>
              <a:rPr lang="he-IL" altLang="he-IL" sz="2400" b="0">
                <a:latin typeface="Tahoma" panose="020B0604030504040204" pitchFamily="34" charset="0"/>
                <a:cs typeface="Tahoma" panose="020B0604030504040204" pitchFamily="34" charset="0"/>
              </a:rPr>
              <a:t>מכיוון ש-ווה בהיריון (עם תאומים), היא אוכל את שני הממתקים הראשונים בכל סיבוב. אחרי זה יהיה תורו של ווי לאכול ממתק, ולבסוף ווה תקבל ממתק נוסף (הפעם עבור עצמה), וזה יסגור סיבוב.</a:t>
            </a:r>
          </a:p>
        </p:txBody>
      </p:sp>
      <p:pic>
        <p:nvPicPr>
          <p:cNvPr id="7172" name="Picture 7" descr="×ª××¦××ª ×ª××× × ×¢×××¨ âªjapan mother and son sketchâ¬â">
            <a:extLst>
              <a:ext uri="{FF2B5EF4-FFF2-40B4-BE49-F238E27FC236}">
                <a16:creationId xmlns:a16="http://schemas.microsoft.com/office/drawing/2014/main" id="{17CCD222-FFBB-457D-AF1A-C9B29B5E5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4410075"/>
            <a:ext cx="1787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ª××¦××ª ×ª××× × ×¢×××¨ âªjapan mother and son sketchâ¬â">
            <a:extLst>
              <a:ext uri="{FF2B5EF4-FFF2-40B4-BE49-F238E27FC236}">
                <a16:creationId xmlns:a16="http://schemas.microsoft.com/office/drawing/2014/main" id="{00959241-0C35-4871-B121-08CD48BC0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917950"/>
            <a:ext cx="3810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B51D96F8-F5FE-4ADA-91DD-4B853AA85637}"/>
              </a:ext>
            </a:extLst>
          </p:cNvPr>
          <p:cNvSpPr txBox="1"/>
          <p:nvPr/>
        </p:nvSpPr>
        <p:spPr>
          <a:xfrm>
            <a:off x="2555875" y="774700"/>
            <a:ext cx="6472238" cy="1420813"/>
          </a:xfrm>
          <a:prstGeom prst="rect">
            <a:avLst/>
          </a:prstGeom>
          <a:noFill/>
        </p:spPr>
        <p:txBody>
          <a:bodyPr rtlCol="1">
            <a:spAutoFit/>
          </a:bodyPr>
          <a:lstStyle/>
          <a:p>
            <a:pPr algn="r" rtl="1">
              <a:lnSpc>
                <a:spcPct val="150000"/>
              </a:lnSpc>
              <a:defRPr/>
            </a:pPr>
            <a:r>
              <a:rPr lang="he-IL" sz="2400" u="sng" dirty="0">
                <a:latin typeface="Tahoma" panose="020B0604030504040204" pitchFamily="34" charset="0"/>
                <a:ea typeface="Tahoma" panose="020B0604030504040204" pitchFamily="34" charset="0"/>
                <a:cs typeface="Tahoma" panose="020B0604030504040204" pitchFamily="34" charset="0"/>
              </a:rPr>
              <a:t>סעיף 2 א' – פתרון:</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בכל בלוק יש מקום ל-4 ערכי משתנים מטיפוס </a:t>
            </a:r>
            <a:r>
              <a:rPr lang="en-US" b="0" dirty="0">
                <a:latin typeface="Tahoma" panose="020B0604030504040204" pitchFamily="34" charset="0"/>
                <a:ea typeface="Tahoma" panose="020B0604030504040204" pitchFamily="34" charset="0"/>
                <a:cs typeface="Tahoma" panose="020B0604030504040204" pitchFamily="34" charset="0"/>
              </a:rPr>
              <a:t>float</a:t>
            </a:r>
            <a:r>
              <a:rPr lang="he-IL" b="0" dirty="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Font typeface="Arial" panose="020B0604020202020204" pitchFamily="34" charset="0"/>
              <a:buChar char="•"/>
              <a:defRPr/>
            </a:pPr>
            <a:r>
              <a:rPr lang="he-IL" b="0" dirty="0">
                <a:latin typeface="Tahoma" panose="020B0604030504040204" pitchFamily="34" charset="0"/>
                <a:ea typeface="Tahoma" panose="020B0604030504040204" pitchFamily="34" charset="0"/>
                <a:cs typeface="Tahoma" panose="020B0604030504040204" pitchFamily="34" charset="0"/>
              </a:rPr>
              <a:t>ב-</a:t>
            </a:r>
            <a:r>
              <a:rPr lang="en-US" b="0" dirty="0">
                <a:latin typeface="Tahoma" panose="020B0604030504040204" pitchFamily="34" charset="0"/>
                <a:ea typeface="Tahoma" panose="020B0604030504040204" pitchFamily="34" charset="0"/>
                <a:cs typeface="Tahoma" panose="020B0604030504040204" pitchFamily="34" charset="0"/>
              </a:rPr>
              <a:t>cache</a:t>
            </a:r>
            <a:r>
              <a:rPr lang="he-IL" b="0" dirty="0">
                <a:latin typeface="Tahoma" panose="020B0604030504040204" pitchFamily="34" charset="0"/>
                <a:ea typeface="Tahoma" panose="020B0604030504040204" pitchFamily="34" charset="0"/>
                <a:cs typeface="Tahoma" panose="020B060403050404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4356100" y="2578100"/>
          <a:ext cx="4319588" cy="4032250"/>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9783" name="Rectangle 2">
            <a:extLst>
              <a:ext uri="{FF2B5EF4-FFF2-40B4-BE49-F238E27FC236}">
                <a16:creationId xmlns:a16="http://schemas.microsoft.com/office/drawing/2014/main" id="{26C2F703-AD16-4D8A-8C2C-CC00C07314B4}"/>
              </a:ext>
            </a:extLst>
          </p:cNvPr>
          <p:cNvSpPr>
            <a:spLocks noChangeArrowheads="1"/>
          </p:cNvSpPr>
          <p:nvPr/>
        </p:nvSpPr>
        <p:spPr bwMode="auto">
          <a:xfrm>
            <a:off x="755650" y="2339975"/>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9784" name="Rectangle 4">
            <a:extLst>
              <a:ext uri="{FF2B5EF4-FFF2-40B4-BE49-F238E27FC236}">
                <a16:creationId xmlns:a16="http://schemas.microsoft.com/office/drawing/2014/main" id="{95B0938E-1E43-48E8-9C84-D0441A58834D}"/>
              </a:ext>
            </a:extLst>
          </p:cNvPr>
          <p:cNvSpPr>
            <a:spLocks noChangeArrowheads="1"/>
          </p:cNvSpPr>
          <p:nvPr/>
        </p:nvSpPr>
        <p:spPr bwMode="auto">
          <a:xfrm>
            <a:off x="971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B7C7E98C-914A-4F54-9240-2C1FE6A70809}"/>
              </a:ext>
            </a:extLst>
          </p:cNvPr>
          <p:cNvSpPr/>
          <p:nvPr/>
        </p:nvSpPr>
        <p:spPr bwMode="auto">
          <a:xfrm>
            <a:off x="971550" y="3500438"/>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9786" name="Rectangle 7">
            <a:extLst>
              <a:ext uri="{FF2B5EF4-FFF2-40B4-BE49-F238E27FC236}">
                <a16:creationId xmlns:a16="http://schemas.microsoft.com/office/drawing/2014/main" id="{AC84E035-89DE-47DE-A63D-6A270D0D4D8F}"/>
              </a:ext>
            </a:extLst>
          </p:cNvPr>
          <p:cNvSpPr>
            <a:spLocks noChangeArrowheads="1"/>
          </p:cNvSpPr>
          <p:nvPr/>
        </p:nvSpPr>
        <p:spPr bwMode="auto">
          <a:xfrm>
            <a:off x="971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9" name="Rectangle 8">
            <a:extLst>
              <a:ext uri="{FF2B5EF4-FFF2-40B4-BE49-F238E27FC236}">
                <a16:creationId xmlns:a16="http://schemas.microsoft.com/office/drawing/2014/main" id="{F9DD521D-7F98-4C8B-8486-FBA26642B1FF}"/>
              </a:ext>
            </a:extLst>
          </p:cNvPr>
          <p:cNvSpPr/>
          <p:nvPr/>
        </p:nvSpPr>
        <p:spPr bwMode="auto">
          <a:xfrm>
            <a:off x="971550" y="5013325"/>
            <a:ext cx="2376488" cy="431800"/>
          </a:xfrm>
          <a:prstGeom prst="rect">
            <a:avLst/>
          </a:prstGeom>
          <a:solidFill>
            <a:schemeClr val="bg2">
              <a:lumMod val="75000"/>
            </a:schemeClr>
          </a:solidFill>
          <a:ln w="19050" cap="flat" cmpd="sng" algn="ctr">
            <a:solidFill>
              <a:schemeClr val="tx2"/>
            </a:solidFill>
            <a:prstDash val="solid"/>
            <a:round/>
            <a:headEnd type="none" w="med" len="med"/>
            <a:tailEnd type="none" w="sm" len="sm"/>
          </a:ln>
          <a:effectLst/>
        </p:spPr>
        <p:txBody>
          <a:bodyPr wrap="none" lIns="45720" rIns="45720" rtlCol="1" anchor="ctr">
            <a:spAutoFit/>
          </a:bodyPr>
          <a:lstStyle/>
          <a:p>
            <a:pPr algn="ctr">
              <a:lnSpc>
                <a:spcPct val="90000"/>
              </a:lnSpc>
              <a:defRPr/>
            </a:pPr>
            <a:endParaRPr lang="he-IL"/>
          </a:p>
        </p:txBody>
      </p:sp>
      <p:sp>
        <p:nvSpPr>
          <p:cNvPr id="29788" name="TextBox 5">
            <a:extLst>
              <a:ext uri="{FF2B5EF4-FFF2-40B4-BE49-F238E27FC236}">
                <a16:creationId xmlns:a16="http://schemas.microsoft.com/office/drawing/2014/main" id="{D854E2AF-527B-481A-917F-31286E8CFB28}"/>
              </a:ext>
            </a:extLst>
          </p:cNvPr>
          <p:cNvSpPr txBox="1">
            <a:spLocks noChangeArrowheads="1"/>
          </p:cNvSpPr>
          <p:nvPr/>
        </p:nvSpPr>
        <p:spPr bwMode="auto">
          <a:xfrm>
            <a:off x="714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9789" name="TextBox 10">
            <a:extLst>
              <a:ext uri="{FF2B5EF4-FFF2-40B4-BE49-F238E27FC236}">
                <a16:creationId xmlns:a16="http://schemas.microsoft.com/office/drawing/2014/main" id="{632D3AF4-AF3F-4963-A122-0785B3DFBC44}"/>
              </a:ext>
            </a:extLst>
          </p:cNvPr>
          <p:cNvSpPr txBox="1">
            <a:spLocks noChangeArrowheads="1"/>
          </p:cNvSpPr>
          <p:nvPr/>
        </p:nvSpPr>
        <p:spPr bwMode="auto">
          <a:xfrm>
            <a:off x="4284663"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19" name="Connector: Curved 18">
            <a:extLst>
              <a:ext uri="{FF2B5EF4-FFF2-40B4-BE49-F238E27FC236}">
                <a16:creationId xmlns:a16="http://schemas.microsoft.com/office/drawing/2014/main" id="{CC4BCD97-9B61-496D-B153-25112EC9F238}"/>
              </a:ext>
            </a:extLst>
          </p:cNvPr>
          <p:cNvCxnSpPr>
            <a:cxnSpLocks/>
            <a:stCxn id="29813" idx="1"/>
            <a:endCxn id="29784" idx="0"/>
          </p:cNvCxnSpPr>
          <p:nvPr/>
        </p:nvCxnSpPr>
        <p:spPr bwMode="auto">
          <a:xfrm rot="10800000">
            <a:off x="2159000" y="2708275"/>
            <a:ext cx="2197100" cy="1127125"/>
          </a:xfrm>
          <a:prstGeom prst="curvedConnector4">
            <a:avLst>
              <a:gd name="adj1" fmla="val 11690"/>
              <a:gd name="adj2" fmla="val 120306"/>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9791" name="Rectangle 21">
            <a:extLst>
              <a:ext uri="{FF2B5EF4-FFF2-40B4-BE49-F238E27FC236}">
                <a16:creationId xmlns:a16="http://schemas.microsoft.com/office/drawing/2014/main" id="{AF702F17-9F0B-49C6-BEA4-E58952A55C4D}"/>
              </a:ext>
            </a:extLst>
          </p:cNvPr>
          <p:cNvSpPr>
            <a:spLocks noChangeArrowheads="1"/>
          </p:cNvSpPr>
          <p:nvPr/>
        </p:nvSpPr>
        <p:spPr bwMode="auto">
          <a:xfrm>
            <a:off x="971550" y="2708275"/>
            <a:ext cx="2376488" cy="433388"/>
          </a:xfrm>
          <a:prstGeom prst="rect">
            <a:avLst/>
          </a:prstGeom>
          <a:solidFill>
            <a:srgbClr val="FFFF00"/>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29792" name="Connector: Curved 15">
            <a:extLst>
              <a:ext uri="{FF2B5EF4-FFF2-40B4-BE49-F238E27FC236}">
                <a16:creationId xmlns:a16="http://schemas.microsoft.com/office/drawing/2014/main" id="{AC5DF914-B74F-4E5F-B276-EC4A45CD2BEA}"/>
              </a:ext>
            </a:extLst>
          </p:cNvPr>
          <p:cNvCxnSpPr>
            <a:cxnSpLocks/>
            <a:endCxn id="7" idx="3"/>
          </p:cNvCxnSpPr>
          <p:nvPr/>
        </p:nvCxnSpPr>
        <p:spPr bwMode="auto">
          <a:xfrm rot="-5400000" flipH="1" flipV="1">
            <a:off x="4363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9793" name="Rectangle 19">
            <a:extLst>
              <a:ext uri="{FF2B5EF4-FFF2-40B4-BE49-F238E27FC236}">
                <a16:creationId xmlns:a16="http://schemas.microsoft.com/office/drawing/2014/main" id="{CAD55E5A-7EE3-4D65-A22F-D37A32179A6C}"/>
              </a:ext>
            </a:extLst>
          </p:cNvPr>
          <p:cNvSpPr>
            <a:spLocks noChangeArrowheads="1"/>
          </p:cNvSpPr>
          <p:nvPr/>
        </p:nvSpPr>
        <p:spPr bwMode="auto">
          <a:xfrm>
            <a:off x="971550" y="3500438"/>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9794" name="Graphic 25" descr="Close">
            <a:extLst>
              <a:ext uri="{FF2B5EF4-FFF2-40B4-BE49-F238E27FC236}">
                <a16:creationId xmlns:a16="http://schemas.microsoft.com/office/drawing/2014/main" id="{8C4226AD-C158-44CD-8C5E-609E1F9A9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5" name="Graphic 27" descr="Close">
            <a:extLst>
              <a:ext uri="{FF2B5EF4-FFF2-40B4-BE49-F238E27FC236}">
                <a16:creationId xmlns:a16="http://schemas.microsoft.com/office/drawing/2014/main" id="{5206EDA3-4AF1-4BB6-9657-506207743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5781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6" name="Graphic 28" descr="Checkmark">
            <a:extLst>
              <a:ext uri="{FF2B5EF4-FFF2-40B4-BE49-F238E27FC236}">
                <a16:creationId xmlns:a16="http://schemas.microsoft.com/office/drawing/2014/main" id="{613A7CEF-3DDF-4905-AEC9-6C63DBA65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7" name="Graphic 29" descr="Checkmark">
            <a:extLst>
              <a:ext uri="{FF2B5EF4-FFF2-40B4-BE49-F238E27FC236}">
                <a16:creationId xmlns:a16="http://schemas.microsoft.com/office/drawing/2014/main" id="{51B812B4-5EE5-42DF-97C7-E13643D4C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 name="Graphic 30" descr="Checkmark">
            <a:extLst>
              <a:ext uri="{FF2B5EF4-FFF2-40B4-BE49-F238E27FC236}">
                <a16:creationId xmlns:a16="http://schemas.microsoft.com/office/drawing/2014/main" id="{5336ABFA-DA1D-4FF1-99DE-431B3D9B0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 name="Graphic 31" descr="Close">
            <a:extLst>
              <a:ext uri="{FF2B5EF4-FFF2-40B4-BE49-F238E27FC236}">
                <a16:creationId xmlns:a16="http://schemas.microsoft.com/office/drawing/2014/main" id="{6B1B3ECA-8C9B-442A-8674-4E6145F11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78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0" name="Graphic 32" descr="Checkmark">
            <a:extLst>
              <a:ext uri="{FF2B5EF4-FFF2-40B4-BE49-F238E27FC236}">
                <a16:creationId xmlns:a16="http://schemas.microsoft.com/office/drawing/2014/main" id="{CDE69902-A09D-45EB-A1E0-81DB13A6D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1" name="Graphic 33" descr="Checkmark">
            <a:extLst>
              <a:ext uri="{FF2B5EF4-FFF2-40B4-BE49-F238E27FC236}">
                <a16:creationId xmlns:a16="http://schemas.microsoft.com/office/drawing/2014/main" id="{A177B548-31B6-4885-B242-79FEAF577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2" name="Graphic 34" descr="Checkmark">
            <a:extLst>
              <a:ext uri="{FF2B5EF4-FFF2-40B4-BE49-F238E27FC236}">
                <a16:creationId xmlns:a16="http://schemas.microsoft.com/office/drawing/2014/main" id="{A498DC8D-FE8C-4700-A91A-A288E6535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803" name="Connector: Curved 26">
            <a:extLst>
              <a:ext uri="{FF2B5EF4-FFF2-40B4-BE49-F238E27FC236}">
                <a16:creationId xmlns:a16="http://schemas.microsoft.com/office/drawing/2014/main" id="{8E3FC6D4-97B5-4227-96C7-A6191F388D7D}"/>
              </a:ext>
            </a:extLst>
          </p:cNvPr>
          <p:cNvCxnSpPr>
            <a:cxnSpLocks/>
            <a:endCxn id="29786" idx="0"/>
          </p:cNvCxnSpPr>
          <p:nvPr/>
        </p:nvCxnSpPr>
        <p:spPr bwMode="auto">
          <a:xfrm rot="10800000" flipV="1">
            <a:off x="2159000" y="3357563"/>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9804" name="Rectangle 35">
            <a:extLst>
              <a:ext uri="{FF2B5EF4-FFF2-40B4-BE49-F238E27FC236}">
                <a16:creationId xmlns:a16="http://schemas.microsoft.com/office/drawing/2014/main" id="{18B1135B-1FEC-4A5B-96FF-142CFBC18A7D}"/>
              </a:ext>
            </a:extLst>
          </p:cNvPr>
          <p:cNvSpPr>
            <a:spLocks noChangeArrowheads="1"/>
          </p:cNvSpPr>
          <p:nvPr/>
        </p:nvSpPr>
        <p:spPr bwMode="auto">
          <a:xfrm>
            <a:off x="971550" y="4292600"/>
            <a:ext cx="2376488" cy="431800"/>
          </a:xfrm>
          <a:prstGeom prst="rect">
            <a:avLst/>
          </a:prstGeom>
          <a:solidFill>
            <a:srgbClr val="CC99FF"/>
          </a:solidFill>
          <a:ln w="19050" algn="ctr">
            <a:solidFill>
              <a:schemeClr val="tx2"/>
            </a:solidFill>
            <a:round/>
            <a:headEnd/>
            <a:tailEnd type="none" w="sm" len="sm"/>
          </a:ln>
        </p:spPr>
        <p:txBody>
          <a:bodyPr wrap="non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9805" name="Graphic 39" descr="Checkmark">
            <a:extLst>
              <a:ext uri="{FF2B5EF4-FFF2-40B4-BE49-F238E27FC236}">
                <a16:creationId xmlns:a16="http://schemas.microsoft.com/office/drawing/2014/main" id="{0AFA2241-42CD-4ACF-8E7C-731973B28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6863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6" name="Graphic 40" descr="Checkmark">
            <a:extLst>
              <a:ext uri="{FF2B5EF4-FFF2-40B4-BE49-F238E27FC236}">
                <a16:creationId xmlns:a16="http://schemas.microsoft.com/office/drawing/2014/main" id="{31F20824-EF8A-41A9-9504-DE5FABD28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7" name="Graphic 41" descr="Checkmark">
            <a:extLst>
              <a:ext uri="{FF2B5EF4-FFF2-40B4-BE49-F238E27FC236}">
                <a16:creationId xmlns:a16="http://schemas.microsoft.com/office/drawing/2014/main" id="{CC85AE97-D3FC-41E8-BCA3-FE822DE9A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30686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8" name="Graphic 36" descr="Close">
            <a:extLst>
              <a:ext uri="{FF2B5EF4-FFF2-40B4-BE49-F238E27FC236}">
                <a16:creationId xmlns:a16="http://schemas.microsoft.com/office/drawing/2014/main" id="{190F6DCB-9826-4881-9C2C-A1823C20F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31210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9" name="Graphic 37" descr="Checkmark">
            <a:extLst>
              <a:ext uri="{FF2B5EF4-FFF2-40B4-BE49-F238E27FC236}">
                <a16:creationId xmlns:a16="http://schemas.microsoft.com/office/drawing/2014/main" id="{11FE8526-95FF-4FC9-9F57-7B8D402E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31083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10" name="Graphic 38" descr="Checkmark">
            <a:extLst>
              <a:ext uri="{FF2B5EF4-FFF2-40B4-BE49-F238E27FC236}">
                <a16:creationId xmlns:a16="http://schemas.microsoft.com/office/drawing/2014/main" id="{388DE2E2-DAAF-44B2-8B81-1BE31ABE8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31083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11" name="Graphic 42" descr="Checkmark">
            <a:extLst>
              <a:ext uri="{FF2B5EF4-FFF2-40B4-BE49-F238E27FC236}">
                <a16:creationId xmlns:a16="http://schemas.microsoft.com/office/drawing/2014/main" id="{A11C6402-FCB5-482D-AEDB-6C3FA4D11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1083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812" name="Connector: Curved 43">
            <a:extLst>
              <a:ext uri="{FF2B5EF4-FFF2-40B4-BE49-F238E27FC236}">
                <a16:creationId xmlns:a16="http://schemas.microsoft.com/office/drawing/2014/main" id="{76389901-56AD-47F3-9A51-46576774DDCA}"/>
              </a:ext>
            </a:extLst>
          </p:cNvPr>
          <p:cNvCxnSpPr>
            <a:cxnSpLocks/>
            <a:stCxn id="29809" idx="2"/>
            <a:endCxn id="9" idx="3"/>
          </p:cNvCxnSpPr>
          <p:nvPr/>
        </p:nvCxnSpPr>
        <p:spPr bwMode="auto">
          <a:xfrm rot="5400000">
            <a:off x="4533106" y="2447132"/>
            <a:ext cx="1597025" cy="3967162"/>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29813" name="Graphic 45" descr="Close">
            <a:extLst>
              <a:ext uri="{FF2B5EF4-FFF2-40B4-BE49-F238E27FC236}">
                <a16:creationId xmlns:a16="http://schemas.microsoft.com/office/drawing/2014/main" id="{17EB3FB7-9854-4A0A-98DE-D0204D85B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46" descr="Checkmark">
            <a:extLst>
              <a:ext uri="{FF2B5EF4-FFF2-40B4-BE49-F238E27FC236}">
                <a16:creationId xmlns:a16="http://schemas.microsoft.com/office/drawing/2014/main" id="{115562BA-4926-47EE-AB80-B8A442DAC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36258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raphic 47" descr="Checkmark">
            <a:extLst>
              <a:ext uri="{FF2B5EF4-FFF2-40B4-BE49-F238E27FC236}">
                <a16:creationId xmlns:a16="http://schemas.microsoft.com/office/drawing/2014/main" id="{53E43AB2-A69B-4499-94EA-458F32CAA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62585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aphic 48" descr="Checkmark">
            <a:extLst>
              <a:ext uri="{FF2B5EF4-FFF2-40B4-BE49-F238E27FC236}">
                <a16:creationId xmlns:a16="http://schemas.microsoft.com/office/drawing/2014/main" id="{8FF2DFA1-DF70-4A83-BBD2-3D0E5160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362585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nodeType="afterGroup">
                            <p:stCondLst>
                              <p:cond delay="1000"/>
                            </p:stCondLst>
                            <p:childTnLst>
                              <p:par>
                                <p:cTn id="12" presetID="26" presetClass="emph" presetSubtype="0" repeatCount="5000" fill="hold" nodeType="afterEffect">
                                  <p:stCondLst>
                                    <p:cond delay="0"/>
                                  </p:stCondLst>
                                  <p:childTnLst>
                                    <p:animEffect transition="out" filter="fade">
                                      <p:cBhvr>
                                        <p:cTn id="13" dur="500" tmFilter="0, 0; .2, .5; .8, .5; 1, 0"/>
                                        <p:tgtEl>
                                          <p:spTgt spid="19"/>
                                        </p:tgtEl>
                                      </p:cBhvr>
                                    </p:animEffect>
                                    <p:animScale>
                                      <p:cBhvr>
                                        <p:cTn id="14" dur="250" autoRev="1" fill="hold"/>
                                        <p:tgtEl>
                                          <p:spTgt spid="19"/>
                                        </p:tgtEl>
                                      </p:cBhvr>
                                      <p:by x="105000" y="105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50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DF3CEA8-3896-41A1-8013-99027503BAB1}"/>
              </a:ext>
            </a:extLst>
          </p:cNvPr>
          <p:cNvSpPr txBox="1">
            <a:spLocks noRot="1" noChangeAspect="1" noMove="1" noResize="1" noEditPoints="1" noAdjustHandles="1" noChangeArrowheads="1" noChangeShapeType="1" noTextEdit="1"/>
          </p:cNvSpPr>
          <p:nvPr/>
        </p:nvSpPr>
        <p:spPr>
          <a:xfrm>
            <a:off x="251520" y="1196752"/>
            <a:ext cx="8632130" cy="5322739"/>
          </a:xfrm>
          <a:prstGeom prst="rect">
            <a:avLst/>
          </a:prstGeom>
          <a:blipFill>
            <a:blip r:embed="rId3"/>
            <a:stretch>
              <a:fillRect t="-573" r="-777"/>
            </a:stretch>
          </a:blipFill>
        </p:spPr>
        <p:txBody>
          <a:bodyPr/>
          <a:lstStyle/>
          <a:p>
            <a:pPr>
              <a:defRPr/>
            </a:pPr>
            <a:r>
              <a:rPr lang="he-IL">
                <a:noFill/>
              </a:rP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2771" name="TextBox 3">
            <a:extLst>
              <a:ext uri="{FF2B5EF4-FFF2-40B4-BE49-F238E27FC236}">
                <a16:creationId xmlns:a16="http://schemas.microsoft.com/office/drawing/2014/main" id="{817B2B8C-5F4E-4BF0-9BC0-DC840FC3B2BC}"/>
              </a:ext>
            </a:extLst>
          </p:cNvPr>
          <p:cNvSpPr txBox="1">
            <a:spLocks noChangeArrowheads="1"/>
          </p:cNvSpPr>
          <p:nvPr/>
        </p:nvSpPr>
        <p:spPr bwMode="auto">
          <a:xfrm>
            <a:off x="395288" y="1081088"/>
            <a:ext cx="85598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800100" indent="-34290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3 + פתרון:</a:t>
            </a:r>
          </a:p>
          <a:p>
            <a:pPr algn="r" rtl="1">
              <a:lnSpc>
                <a:spcPct val="150000"/>
              </a:lnSpc>
            </a:pPr>
            <a:r>
              <a:rPr lang="he-IL" altLang="he-IL" sz="2000" b="0">
                <a:latin typeface="Tahoma" panose="020B0604030504040204" pitchFamily="34" charset="0"/>
                <a:cs typeface="Tahoma" panose="020B0604030504040204" pitchFamily="34" charset="0"/>
              </a:rPr>
              <a:t>עבור כל אחד מן ההיגדים הבאים, ציינו האם הוא נכון, או לא:</a:t>
            </a:r>
          </a:p>
          <a:p>
            <a:pPr algn="r" rtl="1">
              <a:lnSpc>
                <a:spcPct val="150000"/>
              </a:lnSpc>
            </a:pPr>
            <a:endParaRPr lang="he-IL" altLang="he-IL" sz="2000" u="sng">
              <a:latin typeface="Tahoma" panose="020B0604030504040204" pitchFamily="34" charset="0"/>
              <a:cs typeface="Tahoma" panose="020B0604030504040204" pitchFamily="34" charset="0"/>
            </a:endParaRP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float M[8][8] = {4};</a:t>
            </a: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M[7][7] = 4.5;</a:t>
            </a: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float f = fsum(M);</a:t>
            </a: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int d = fsum(M);</a:t>
            </a: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char c = fsum(M);</a:t>
            </a:r>
          </a:p>
          <a:p>
            <a:pPr lv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unsigned u = fsum(M);</a:t>
            </a:r>
          </a:p>
          <a:p>
            <a:pPr lvl="1" algn="r" rtl="1">
              <a:buFont typeface="Arial" panose="020B0604020202020204" pitchFamily="34" charset="0"/>
              <a:buChar char="•"/>
            </a:pPr>
            <a:endParaRPr lang="en-US" altLang="he-IL" sz="2000" b="0">
              <a:latin typeface="Tahoma" panose="020B0604030504040204" pitchFamily="34" charset="0"/>
              <a:cs typeface="Tahoma" panose="020B0604030504040204" pitchFamily="34" charset="0"/>
            </a:endParaRP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u == f</a:t>
            </a:r>
            <a:endParaRPr lang="he-IL" altLang="he-IL" sz="2000" b="0">
              <a:latin typeface="Tahoma" panose="020B0604030504040204" pitchFamily="34" charset="0"/>
              <a:cs typeface="Tahoma" panose="020B0604030504040204" pitchFamily="34" charset="0"/>
            </a:endParaRP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u == d</a:t>
            </a: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*(int *)(&amp;f) == d</a:t>
            </a: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c == d</a:t>
            </a: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c &lt;= u</a:t>
            </a:r>
            <a:endParaRPr lang="he-IL" altLang="he-IL" sz="2000" b="0">
              <a:latin typeface="Tahoma" panose="020B0604030504040204" pitchFamily="34" charset="0"/>
              <a:cs typeface="Tahoma" panose="020B0604030504040204" pitchFamily="34" charset="0"/>
            </a:endParaRPr>
          </a:p>
          <a:p>
            <a:pPr lvl="1" algn="r" rtl="1">
              <a:buFont typeface="Arial" panose="020B0604020202020204" pitchFamily="34" charset="0"/>
              <a:buChar char="•"/>
            </a:pPr>
            <a:r>
              <a:rPr lang="en-US" altLang="he-IL" sz="2000" b="0">
                <a:latin typeface="Tahoma" panose="020B0604030504040204" pitchFamily="34" charset="0"/>
                <a:cs typeface="Tahoma" panose="020B0604030504040204" pitchFamily="34" charset="0"/>
              </a:rPr>
              <a:t>(c – 1) &lt;= u</a:t>
            </a:r>
            <a:endParaRPr lang="he-IL" altLang="he-IL" sz="2000" b="0">
              <a:latin typeface="Tahoma" panose="020B0604030504040204" pitchFamily="34" charset="0"/>
              <a:cs typeface="Tahoma" panose="020B0604030504040204" pitchFamily="34" charset="0"/>
            </a:endParaRPr>
          </a:p>
          <a:p>
            <a:pPr lvl="1" algn="r" rtl="1">
              <a:buFont typeface="Arial" panose="020B0604020202020204" pitchFamily="34" charset="0"/>
              <a:buChar char="•"/>
            </a:pPr>
            <a:endParaRPr lang="en-US" altLang="he-IL" sz="2000" b="0">
              <a:latin typeface="Tahoma" panose="020B0604030504040204" pitchFamily="34" charset="0"/>
              <a:cs typeface="Tahoma" panose="020B0604030504040204" pitchFamily="34" charset="0"/>
            </a:endParaRPr>
          </a:p>
        </p:txBody>
      </p:sp>
      <p:pic>
        <p:nvPicPr>
          <p:cNvPr id="5" name="Graphic 4" descr="Close">
            <a:extLst>
              <a:ext uri="{FF2B5EF4-FFF2-40B4-BE49-F238E27FC236}">
                <a16:creationId xmlns:a16="http://schemas.microsoft.com/office/drawing/2014/main" id="{79849E10-7644-4938-BF3E-D0B30D379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7244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Checkmark">
            <a:extLst>
              <a:ext uri="{FF2B5EF4-FFF2-40B4-BE49-F238E27FC236}">
                <a16:creationId xmlns:a16="http://schemas.microsoft.com/office/drawing/2014/main" id="{12824EEC-426A-4B92-9123-BFC778BFE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5948363"/>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Close">
            <a:extLst>
              <a:ext uri="{FF2B5EF4-FFF2-40B4-BE49-F238E27FC236}">
                <a16:creationId xmlns:a16="http://schemas.microsoft.com/office/drawing/2014/main" id="{444FF038-C801-402D-A682-826B5CC42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300663"/>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Checkmark">
            <a:extLst>
              <a:ext uri="{FF2B5EF4-FFF2-40B4-BE49-F238E27FC236}">
                <a16:creationId xmlns:a16="http://schemas.microsoft.com/office/drawing/2014/main" id="{56C08465-EE9B-472B-AA42-FA2557C02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5013325"/>
            <a:ext cx="2873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Close">
            <a:extLst>
              <a:ext uri="{FF2B5EF4-FFF2-40B4-BE49-F238E27FC236}">
                <a16:creationId xmlns:a16="http://schemas.microsoft.com/office/drawing/2014/main" id="{416E4EFE-89C0-41B8-A908-8F6FB7C70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5661025"/>
            <a:ext cx="288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8" descr="Close">
            <a:extLst>
              <a:ext uri="{FF2B5EF4-FFF2-40B4-BE49-F238E27FC236}">
                <a16:creationId xmlns:a16="http://schemas.microsoft.com/office/drawing/2014/main" id="{4C6DCA6D-58EC-4AC8-A403-510F1F563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6237288"/>
            <a:ext cx="288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1</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195" name="TextBox 3">
            <a:extLst>
              <a:ext uri="{FF2B5EF4-FFF2-40B4-BE49-F238E27FC236}">
                <a16:creationId xmlns:a16="http://schemas.microsoft.com/office/drawing/2014/main" id="{95158AC7-FEA1-48FA-AA47-5A27B995D517}"/>
              </a:ext>
            </a:extLst>
          </p:cNvPr>
          <p:cNvSpPr txBox="1">
            <a:spLocks noChangeArrowheads="1"/>
          </p:cNvSpPr>
          <p:nvPr/>
        </p:nvSpPr>
        <p:spPr bwMode="auto">
          <a:xfrm>
            <a:off x="395288" y="1028700"/>
            <a:ext cx="8559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א':</a:t>
            </a:r>
          </a:p>
          <a:p>
            <a:pPr algn="r" rtl="1">
              <a:lnSpc>
                <a:spcPct val="150000"/>
              </a:lnSpc>
            </a:pPr>
            <a:r>
              <a:rPr lang="he-IL" altLang="he-IL" sz="2400" b="0">
                <a:latin typeface="Tahoma" panose="020B0604030504040204" pitchFamily="34" charset="0"/>
                <a:cs typeface="Tahoma" panose="020B0604030504040204" pitchFamily="34" charset="0"/>
              </a:rPr>
              <a:t>בהנחה כי בסוף כל סיבוב ווה שולחת את ווי לישון, והסיבוב הבא יתחיל עם בוקר יום חדש – תזמנו את תהליכי צריכת הממתקים של ווה ו-ווי ללא שימוש במערכת ההפעלה.</a:t>
            </a:r>
          </a:p>
          <a:p>
            <a:pPr algn="r" rtl="1">
              <a:lnSpc>
                <a:spcPct val="150000"/>
              </a:lnSpc>
            </a:pPr>
            <a:r>
              <a:rPr lang="he-IL" altLang="he-IL" sz="2400" b="0">
                <a:latin typeface="Tahoma" panose="020B0604030504040204" pitchFamily="34" charset="0"/>
                <a:cs typeface="Tahoma" panose="020B0604030504040204" pitchFamily="34" charset="0"/>
              </a:rPr>
              <a:t>(דמו אכילת ממתק באמצעות הדפסת שמו של מי שאכל את הממתק, ובאמצעות ירידת שורה את הפעולה של שינה למשך לילה)</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1</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219" name="TextBox 3">
            <a:extLst>
              <a:ext uri="{FF2B5EF4-FFF2-40B4-BE49-F238E27FC236}">
                <a16:creationId xmlns:a16="http://schemas.microsoft.com/office/drawing/2014/main" id="{9C151167-656A-4C5D-A59F-FA3DCA9081FB}"/>
              </a:ext>
            </a:extLst>
          </p:cNvPr>
          <p:cNvSpPr txBox="1">
            <a:spLocks noChangeArrowheads="1"/>
          </p:cNvSpPr>
          <p:nvPr/>
        </p:nvSpPr>
        <p:spPr bwMode="auto">
          <a:xfrm>
            <a:off x="395288" y="1028700"/>
            <a:ext cx="8559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א' – פתרון (</a:t>
            </a:r>
            <a:r>
              <a:rPr lang="en-US" altLang="he-IL" sz="2400" u="sng">
                <a:latin typeface="Tahoma" panose="020B0604030504040204" pitchFamily="34" charset="0"/>
                <a:cs typeface="Tahoma" panose="020B0604030504040204" pitchFamily="34" charset="0"/>
              </a:rPr>
              <a:t>cnt</a:t>
            </a:r>
            <a:r>
              <a:rPr lang="he-IL" altLang="he-IL" sz="2400" u="sng">
                <a:latin typeface="Tahoma" panose="020B0604030504040204" pitchFamily="34" charset="0"/>
                <a:cs typeface="Tahoma" panose="020B0604030504040204" pitchFamily="34" charset="0"/>
              </a:rPr>
              <a:t> מאותחל לערך 2):</a:t>
            </a:r>
          </a:p>
        </p:txBody>
      </p:sp>
      <p:sp>
        <p:nvSpPr>
          <p:cNvPr id="9220" name="TextBox 1">
            <a:extLst>
              <a:ext uri="{FF2B5EF4-FFF2-40B4-BE49-F238E27FC236}">
                <a16:creationId xmlns:a16="http://schemas.microsoft.com/office/drawing/2014/main" id="{8A79E4EE-C33E-49DD-89E9-50869D1083B1}"/>
              </a:ext>
            </a:extLst>
          </p:cNvPr>
          <p:cNvSpPr txBox="1">
            <a:spLocks noChangeArrowheads="1"/>
          </p:cNvSpPr>
          <p:nvPr/>
        </p:nvSpPr>
        <p:spPr bwMode="auto">
          <a:xfrm>
            <a:off x="107950" y="1916113"/>
            <a:ext cx="44640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a:solidFill>
                  <a:srgbClr val="FF0000"/>
                </a:solidFill>
              </a:rPr>
              <a:t>ווה:</a:t>
            </a:r>
            <a:endParaRPr lang="en-US" altLang="he-IL" sz="2400" u="sng">
              <a:solidFill>
                <a:srgbClr val="FF0000"/>
              </a:solidFill>
            </a:endParaRPr>
          </a:p>
          <a:p>
            <a:endParaRPr lang="en-US" altLang="he-IL"/>
          </a:p>
          <a:p>
            <a:r>
              <a:rPr lang="en-US" altLang="he-IL"/>
              <a:t>While (1){</a:t>
            </a:r>
          </a:p>
          <a:p>
            <a:r>
              <a:rPr lang="en-US" altLang="he-IL"/>
              <a:t>	if (cnt != 0){</a:t>
            </a:r>
          </a:p>
          <a:p>
            <a:r>
              <a:rPr lang="en-US" altLang="he-IL"/>
              <a:t>		printf(“Wa”);</a:t>
            </a:r>
          </a:p>
          <a:p>
            <a:r>
              <a:rPr lang="en-US" altLang="he-IL"/>
              <a:t>		if (cnt ==3)</a:t>
            </a:r>
          </a:p>
          <a:p>
            <a:r>
              <a:rPr lang="en-US" altLang="he-IL"/>
              <a:t>			printf(“\n”);</a:t>
            </a:r>
          </a:p>
          <a:p>
            <a:r>
              <a:rPr lang="en-US" altLang="he-IL"/>
              <a:t>		cnt--;</a:t>
            </a:r>
          </a:p>
          <a:p>
            <a:r>
              <a:rPr lang="en-US" altLang="he-IL"/>
              <a:t>	}</a:t>
            </a:r>
          </a:p>
          <a:p>
            <a:r>
              <a:rPr lang="en-US" altLang="he-IL"/>
              <a:t>}</a:t>
            </a:r>
            <a:endParaRPr lang="he-IL" altLang="he-IL"/>
          </a:p>
        </p:txBody>
      </p:sp>
      <p:sp>
        <p:nvSpPr>
          <p:cNvPr id="9221" name="TextBox 4">
            <a:extLst>
              <a:ext uri="{FF2B5EF4-FFF2-40B4-BE49-F238E27FC236}">
                <a16:creationId xmlns:a16="http://schemas.microsoft.com/office/drawing/2014/main" id="{2A1AF592-9C7C-42F8-90E0-2133145E3FDF}"/>
              </a:ext>
            </a:extLst>
          </p:cNvPr>
          <p:cNvSpPr txBox="1">
            <a:spLocks noChangeArrowheads="1"/>
          </p:cNvSpPr>
          <p:nvPr/>
        </p:nvSpPr>
        <p:spPr bwMode="auto">
          <a:xfrm>
            <a:off x="4932363" y="1916113"/>
            <a:ext cx="41036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a:solidFill>
                  <a:srgbClr val="FF0000"/>
                </a:solidFill>
              </a:rPr>
              <a:t>ווי:</a:t>
            </a:r>
            <a:endParaRPr lang="en-US" altLang="he-IL" sz="2400" u="sng">
              <a:solidFill>
                <a:srgbClr val="FF0000"/>
              </a:solidFill>
            </a:endParaRPr>
          </a:p>
          <a:p>
            <a:pPr algn="r"/>
            <a:endParaRPr lang="en-US" altLang="he-IL"/>
          </a:p>
          <a:p>
            <a:endParaRPr lang="en-US" altLang="he-IL"/>
          </a:p>
          <a:p>
            <a:r>
              <a:rPr lang="en-US" altLang="he-IL"/>
              <a:t>While (1){</a:t>
            </a:r>
          </a:p>
          <a:p>
            <a:r>
              <a:rPr lang="en-US" altLang="he-IL"/>
              <a:t>	if (cnt == 0){</a:t>
            </a:r>
          </a:p>
          <a:p>
            <a:r>
              <a:rPr lang="en-US" altLang="he-IL"/>
              <a:t>		printf(“Wi”);</a:t>
            </a:r>
          </a:p>
          <a:p>
            <a:r>
              <a:rPr lang="en-US" altLang="he-IL"/>
              <a:t>		cnt = 3;</a:t>
            </a:r>
          </a:p>
          <a:p>
            <a:r>
              <a:rPr lang="en-US" altLang="he-IL"/>
              <a:t>	}</a:t>
            </a:r>
          </a:p>
          <a:p>
            <a:r>
              <a:rPr lang="en-US" altLang="he-IL"/>
              <a:t>}</a:t>
            </a:r>
            <a:endParaRPr lang="he-IL" altLang="he-IL"/>
          </a:p>
        </p:txBody>
      </p:sp>
      <p:cxnSp>
        <p:nvCxnSpPr>
          <p:cNvPr id="6" name="Straight Connector 5">
            <a:extLst>
              <a:ext uri="{FF2B5EF4-FFF2-40B4-BE49-F238E27FC236}">
                <a16:creationId xmlns:a16="http://schemas.microsoft.com/office/drawing/2014/main" id="{3BD14358-5030-429B-B77C-41D82DA272D9}"/>
              </a:ext>
            </a:extLst>
          </p:cNvPr>
          <p:cNvCxnSpPr/>
          <p:nvPr/>
        </p:nvCxnSpPr>
        <p:spPr bwMode="auto">
          <a:xfrm>
            <a:off x="4787900" y="1700213"/>
            <a:ext cx="0" cy="3097212"/>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223" name="TextBox 7">
            <a:extLst>
              <a:ext uri="{FF2B5EF4-FFF2-40B4-BE49-F238E27FC236}">
                <a16:creationId xmlns:a16="http://schemas.microsoft.com/office/drawing/2014/main" id="{2B271568-723F-4BBB-9246-C0BE16749550}"/>
              </a:ext>
            </a:extLst>
          </p:cNvPr>
          <p:cNvSpPr txBox="1">
            <a:spLocks noChangeArrowheads="1"/>
          </p:cNvSpPr>
          <p:nvPr/>
        </p:nvSpPr>
        <p:spPr bwMode="auto">
          <a:xfrm>
            <a:off x="2622550" y="5249863"/>
            <a:ext cx="410527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lnSpc>
                <a:spcPts val="1300"/>
              </a:lnSpc>
            </a:pPr>
            <a:r>
              <a:rPr lang="he-IL" altLang="he-IL" sz="2400" u="sng">
                <a:solidFill>
                  <a:srgbClr val="FF0000"/>
                </a:solidFill>
              </a:rPr>
              <a:t>פלט:</a:t>
            </a:r>
            <a:endParaRPr lang="en-US" altLang="he-IL" sz="2400" u="sng">
              <a:solidFill>
                <a:srgbClr val="FF0000"/>
              </a:solidFill>
            </a:endParaRPr>
          </a:p>
          <a:p>
            <a:pPr algn="r">
              <a:lnSpc>
                <a:spcPts val="1300"/>
              </a:lnSpc>
            </a:pPr>
            <a:endParaRPr lang="en-US" altLang="he-IL"/>
          </a:p>
          <a:p>
            <a:pPr>
              <a:lnSpc>
                <a:spcPts val="1300"/>
              </a:lnSpc>
            </a:pPr>
            <a:r>
              <a:rPr lang="en-US" altLang="he-IL"/>
              <a:t>WaWaWiWa</a:t>
            </a:r>
          </a:p>
          <a:p>
            <a:pPr algn="r">
              <a:lnSpc>
                <a:spcPts val="1300"/>
              </a:lnSpc>
            </a:pPr>
            <a:endParaRPr lang="en-US" altLang="he-IL"/>
          </a:p>
          <a:p>
            <a:pPr>
              <a:lnSpc>
                <a:spcPts val="1300"/>
              </a:lnSpc>
            </a:pPr>
            <a:r>
              <a:rPr lang="en-US" altLang="he-IL"/>
              <a:t>WaWaWiWa</a:t>
            </a:r>
          </a:p>
          <a:p>
            <a:pPr>
              <a:lnSpc>
                <a:spcPts val="1300"/>
              </a:lnSpc>
            </a:pPr>
            <a:r>
              <a:rPr lang="en-US" altLang="he-IL"/>
              <a:t>…</a:t>
            </a:r>
          </a:p>
          <a:p>
            <a:pPr algn="r">
              <a:lnSpc>
                <a:spcPts val="1300"/>
              </a:lnSpc>
            </a:pPr>
            <a:endParaRPr lang="en-US" altLang="he-IL"/>
          </a:p>
          <a:p>
            <a:pPr>
              <a:lnSpc>
                <a:spcPts val="1300"/>
              </a:lnSpc>
            </a:pPr>
            <a:r>
              <a:rPr lang="en-US" altLang="he-IL"/>
              <a:t>WaWaWiWa</a:t>
            </a:r>
          </a:p>
        </p:txBody>
      </p:sp>
      <p:cxnSp>
        <p:nvCxnSpPr>
          <p:cNvPr id="9" name="Straight Connector 8">
            <a:extLst>
              <a:ext uri="{FF2B5EF4-FFF2-40B4-BE49-F238E27FC236}">
                <a16:creationId xmlns:a16="http://schemas.microsoft.com/office/drawing/2014/main" id="{44C7FD12-A49E-4A3C-A1BE-BCACE90DA722}"/>
              </a:ext>
            </a:extLst>
          </p:cNvPr>
          <p:cNvCxnSpPr/>
          <p:nvPr/>
        </p:nvCxnSpPr>
        <p:spPr bwMode="auto">
          <a:xfrm>
            <a:off x="107950" y="5013325"/>
            <a:ext cx="9036050" cy="0"/>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1</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267" name="TextBox 3">
            <a:extLst>
              <a:ext uri="{FF2B5EF4-FFF2-40B4-BE49-F238E27FC236}">
                <a16:creationId xmlns:a16="http://schemas.microsoft.com/office/drawing/2014/main" id="{D0F11CF2-1403-4781-8761-2CC6345131DB}"/>
              </a:ext>
            </a:extLst>
          </p:cNvPr>
          <p:cNvSpPr txBox="1">
            <a:spLocks noChangeArrowheads="1"/>
          </p:cNvSpPr>
          <p:nvPr/>
        </p:nvSpPr>
        <p:spPr bwMode="auto">
          <a:xfrm>
            <a:off x="395288" y="1028700"/>
            <a:ext cx="8559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ב':</a:t>
            </a:r>
          </a:p>
          <a:p>
            <a:pPr algn="r" rtl="1">
              <a:lnSpc>
                <a:spcPct val="150000"/>
              </a:lnSpc>
            </a:pPr>
            <a:r>
              <a:rPr lang="he-IL" altLang="he-IL" sz="2400" b="0">
                <a:latin typeface="Tahoma" panose="020B0604030504040204" pitchFamily="34" charset="0"/>
                <a:cs typeface="Tahoma" panose="020B0604030504040204" pitchFamily="34" charset="0"/>
              </a:rPr>
              <a:t>בהנחה כי סיבוב מתחיל בכל פעם שעוואמי ותוואמי מגיעים (ומביאים בכל פעם 4 ממתקים בדיוק) - תזמנו את תהליכי צריכת הממתקים של ווה ו-ווי באמצעות סמפורים.</a:t>
            </a:r>
          </a:p>
          <a:p>
            <a:pPr algn="r" rtl="1">
              <a:lnSpc>
                <a:spcPct val="150000"/>
              </a:lnSpc>
            </a:pPr>
            <a:endParaRPr lang="he-IL" altLang="he-IL" sz="2400" b="0">
              <a:latin typeface="Tahoma" panose="020B0604030504040204" pitchFamily="34" charset="0"/>
              <a:cs typeface="Tahoma" panose="020B0604030504040204" pitchFamily="34" charset="0"/>
            </a:endParaRPr>
          </a:p>
          <a:p>
            <a:pPr algn="r" rtl="1">
              <a:lnSpc>
                <a:spcPct val="150000"/>
              </a:lnSpc>
            </a:pPr>
            <a:r>
              <a:rPr lang="he-IL" altLang="he-IL" sz="2400" b="0">
                <a:latin typeface="Tahoma" panose="020B0604030504040204" pitchFamily="34" charset="0"/>
                <a:cs typeface="Tahoma" panose="020B0604030504040204" pitchFamily="34" charset="0"/>
              </a:rPr>
              <a:t>הניחו כי בכל פעם שעוואמי ותוואמי מגיעים עם אספקת ממתקים הם מבצעים פעולת </a:t>
            </a:r>
            <a:r>
              <a:rPr lang="en-US" altLang="he-IL" sz="2400" b="0">
                <a:latin typeface="Tahoma" panose="020B0604030504040204" pitchFamily="34" charset="0"/>
                <a:cs typeface="Tahoma" panose="020B0604030504040204" pitchFamily="34" charset="0"/>
              </a:rPr>
              <a:t>signal</a:t>
            </a:r>
            <a:r>
              <a:rPr lang="he-IL" altLang="he-IL" sz="2400" b="0">
                <a:latin typeface="Tahoma" panose="020B0604030504040204" pitchFamily="34" charset="0"/>
                <a:cs typeface="Tahoma" panose="020B0604030504040204" pitchFamily="34" charset="0"/>
              </a:rPr>
              <a:t> לסמפור ששמו </a:t>
            </a:r>
            <a:r>
              <a:rPr lang="en-US" altLang="he-IL" sz="2400" b="0">
                <a:latin typeface="Tahoma" panose="020B0604030504040204" pitchFamily="34" charset="0"/>
                <a:cs typeface="Tahoma" panose="020B0604030504040204" pitchFamily="34" charset="0"/>
              </a:rPr>
              <a:t>sem1</a:t>
            </a:r>
            <a:r>
              <a:rPr lang="he-IL" altLang="he-IL" sz="2400" b="0">
                <a:latin typeface="Tahoma" panose="020B0604030504040204" pitchFamily="34" charset="0"/>
                <a:cs typeface="Tahoma" panose="020B0604030504040204" pitchFamily="34" charset="0"/>
              </a:rPr>
              <a:t>.</a:t>
            </a:r>
          </a:p>
          <a:p>
            <a:pPr algn="r" rtl="1">
              <a:lnSpc>
                <a:spcPct val="150000"/>
              </a:lnSpc>
            </a:pPr>
            <a:endParaRPr lang="he-IL" altLang="he-IL" sz="2400" b="0">
              <a:latin typeface="Tahoma" panose="020B0604030504040204" pitchFamily="34" charset="0"/>
              <a:cs typeface="Tahoma" panose="020B060403050404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1</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291" name="TextBox 3">
            <a:extLst>
              <a:ext uri="{FF2B5EF4-FFF2-40B4-BE49-F238E27FC236}">
                <a16:creationId xmlns:a16="http://schemas.microsoft.com/office/drawing/2014/main" id="{59F0F289-5DAA-4DE8-A60D-1FD92E2665A8}"/>
              </a:ext>
            </a:extLst>
          </p:cNvPr>
          <p:cNvSpPr txBox="1">
            <a:spLocks noChangeArrowheads="1"/>
          </p:cNvSpPr>
          <p:nvPr/>
        </p:nvSpPr>
        <p:spPr bwMode="auto">
          <a:xfrm>
            <a:off x="395288" y="1028700"/>
            <a:ext cx="8559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ב' – פתרון:</a:t>
            </a:r>
          </a:p>
        </p:txBody>
      </p:sp>
      <p:sp>
        <p:nvSpPr>
          <p:cNvPr id="12292" name="TextBox 1">
            <a:extLst>
              <a:ext uri="{FF2B5EF4-FFF2-40B4-BE49-F238E27FC236}">
                <a16:creationId xmlns:a16="http://schemas.microsoft.com/office/drawing/2014/main" id="{234AE2B3-53AC-4AB5-95BD-17150B7F833C}"/>
              </a:ext>
            </a:extLst>
          </p:cNvPr>
          <p:cNvSpPr txBox="1">
            <a:spLocks noChangeArrowheads="1"/>
          </p:cNvSpPr>
          <p:nvPr/>
        </p:nvSpPr>
        <p:spPr bwMode="auto">
          <a:xfrm>
            <a:off x="107950" y="2492375"/>
            <a:ext cx="44640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a:solidFill>
                  <a:srgbClr val="FF0000"/>
                </a:solidFill>
              </a:rPr>
              <a:t>ווה:</a:t>
            </a:r>
            <a:endParaRPr lang="en-US" altLang="he-IL" sz="2400" u="sng">
              <a:solidFill>
                <a:srgbClr val="FF0000"/>
              </a:solidFill>
            </a:endParaRPr>
          </a:p>
          <a:p>
            <a:endParaRPr lang="en-US" altLang="he-IL"/>
          </a:p>
          <a:p>
            <a:endParaRPr lang="en-US" altLang="he-IL"/>
          </a:p>
          <a:p>
            <a:r>
              <a:rPr lang="en-US" altLang="he-IL"/>
              <a:t>while (1){</a:t>
            </a:r>
          </a:p>
          <a:p>
            <a:r>
              <a:rPr lang="en-US" altLang="he-IL"/>
              <a:t>	wait(sem1);</a:t>
            </a:r>
          </a:p>
          <a:p>
            <a:r>
              <a:rPr lang="en-US" altLang="he-IL"/>
              <a:t>	printf(“Wa”);</a:t>
            </a:r>
          </a:p>
          <a:p>
            <a:r>
              <a:rPr lang="en-US" altLang="he-IL"/>
              <a:t>	printf(“Wa”);</a:t>
            </a:r>
          </a:p>
          <a:p>
            <a:r>
              <a:rPr lang="en-US" altLang="he-IL"/>
              <a:t>	signal(sem2);</a:t>
            </a:r>
          </a:p>
          <a:p>
            <a:r>
              <a:rPr lang="en-US" altLang="he-IL"/>
              <a:t>	wait(sem3);</a:t>
            </a:r>
          </a:p>
          <a:p>
            <a:r>
              <a:rPr lang="en-US" altLang="he-IL"/>
              <a:t>	printf(“Wa\n”);</a:t>
            </a:r>
          </a:p>
          <a:p>
            <a:r>
              <a:rPr lang="en-US" altLang="he-IL"/>
              <a:t>} </a:t>
            </a:r>
          </a:p>
          <a:p>
            <a:endParaRPr lang="he-IL" altLang="he-IL"/>
          </a:p>
        </p:txBody>
      </p:sp>
      <p:sp>
        <p:nvSpPr>
          <p:cNvPr id="12293" name="TextBox 4">
            <a:extLst>
              <a:ext uri="{FF2B5EF4-FFF2-40B4-BE49-F238E27FC236}">
                <a16:creationId xmlns:a16="http://schemas.microsoft.com/office/drawing/2014/main" id="{0C966235-43B3-49C1-BEB4-BF23918EE33A}"/>
              </a:ext>
            </a:extLst>
          </p:cNvPr>
          <p:cNvSpPr txBox="1">
            <a:spLocks noChangeArrowheads="1"/>
          </p:cNvSpPr>
          <p:nvPr/>
        </p:nvSpPr>
        <p:spPr bwMode="auto">
          <a:xfrm>
            <a:off x="4932363" y="2492375"/>
            <a:ext cx="410368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a:solidFill>
                  <a:srgbClr val="FF0000"/>
                </a:solidFill>
              </a:rPr>
              <a:t>ווי:</a:t>
            </a:r>
            <a:endParaRPr lang="en-US" altLang="he-IL" sz="2400" u="sng">
              <a:solidFill>
                <a:srgbClr val="FF0000"/>
              </a:solidFill>
            </a:endParaRPr>
          </a:p>
          <a:p>
            <a:endParaRPr lang="en-US" altLang="he-IL"/>
          </a:p>
          <a:p>
            <a:endParaRPr lang="en-US" altLang="he-IL"/>
          </a:p>
          <a:p>
            <a:r>
              <a:rPr lang="en-US" altLang="he-IL"/>
              <a:t>while (1){</a:t>
            </a:r>
          </a:p>
          <a:p>
            <a:r>
              <a:rPr lang="en-US" altLang="he-IL"/>
              <a:t>	wait(sem2);</a:t>
            </a:r>
          </a:p>
          <a:p>
            <a:r>
              <a:rPr lang="en-US" altLang="he-IL"/>
              <a:t>	printf(“Wi”);</a:t>
            </a:r>
          </a:p>
          <a:p>
            <a:r>
              <a:rPr lang="en-US" altLang="he-IL"/>
              <a:t>	signal(sem3);</a:t>
            </a:r>
          </a:p>
          <a:p>
            <a:r>
              <a:rPr lang="en-US" altLang="he-IL"/>
              <a:t>}</a:t>
            </a:r>
          </a:p>
        </p:txBody>
      </p:sp>
      <p:cxnSp>
        <p:nvCxnSpPr>
          <p:cNvPr id="6" name="Straight Connector 5">
            <a:extLst>
              <a:ext uri="{FF2B5EF4-FFF2-40B4-BE49-F238E27FC236}">
                <a16:creationId xmlns:a16="http://schemas.microsoft.com/office/drawing/2014/main" id="{3BD14358-5030-429B-B77C-41D82DA272D9}"/>
              </a:ext>
            </a:extLst>
          </p:cNvPr>
          <p:cNvCxnSpPr/>
          <p:nvPr/>
        </p:nvCxnSpPr>
        <p:spPr bwMode="auto">
          <a:xfrm>
            <a:off x="4787900" y="2565400"/>
            <a:ext cx="0" cy="3095625"/>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2295" name="TextBox 6">
            <a:extLst>
              <a:ext uri="{FF2B5EF4-FFF2-40B4-BE49-F238E27FC236}">
                <a16:creationId xmlns:a16="http://schemas.microsoft.com/office/drawing/2014/main" id="{F49E390F-0E23-4216-99C9-D0FB50468958}"/>
              </a:ext>
            </a:extLst>
          </p:cNvPr>
          <p:cNvSpPr txBox="1">
            <a:spLocks noChangeArrowheads="1"/>
          </p:cNvSpPr>
          <p:nvPr/>
        </p:nvSpPr>
        <p:spPr bwMode="auto">
          <a:xfrm>
            <a:off x="104775" y="966788"/>
            <a:ext cx="4464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a:t>Sem sem1 = s_create(0);</a:t>
            </a:r>
          </a:p>
          <a:p>
            <a:r>
              <a:rPr lang="en-US" altLang="he-IL"/>
              <a:t>Sem sem2 = s_create(0);</a:t>
            </a:r>
          </a:p>
          <a:p>
            <a:r>
              <a:rPr lang="en-US" altLang="he-IL"/>
              <a:t>Sem sem3 = s_create(0);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315" name="TextBox 3">
            <a:extLst>
              <a:ext uri="{FF2B5EF4-FFF2-40B4-BE49-F238E27FC236}">
                <a16:creationId xmlns:a16="http://schemas.microsoft.com/office/drawing/2014/main" id="{CFD80367-6EC4-4177-A88D-4FF9814FE323}"/>
              </a:ext>
            </a:extLst>
          </p:cNvPr>
          <p:cNvSpPr txBox="1">
            <a:spLocks noChangeArrowheads="1"/>
          </p:cNvSpPr>
          <p:nvPr/>
        </p:nvSpPr>
        <p:spPr bwMode="auto">
          <a:xfrm>
            <a:off x="395288" y="1081088"/>
            <a:ext cx="85598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a:latin typeface="Tahoma" panose="020B0604030504040204" pitchFamily="34" charset="0"/>
                <a:cs typeface="Tahoma" panose="020B0604030504040204" pitchFamily="34" charset="0"/>
              </a:rPr>
              <a:t>נתונה מטריצה: </a:t>
            </a:r>
            <a:r>
              <a:rPr lang="en-US" altLang="he-IL" sz="2400">
                <a:latin typeface="Tahoma" panose="020B0604030504040204" pitchFamily="34" charset="0"/>
                <a:cs typeface="Tahoma" panose="020B0604030504040204" pitchFamily="34" charset="0"/>
              </a:rPr>
              <a:t>float M[8][8]</a:t>
            </a:r>
            <a:r>
              <a:rPr lang="he-IL" altLang="he-IL" sz="2400">
                <a:latin typeface="Tahoma" panose="020B0604030504040204" pitchFamily="34" charset="0"/>
                <a:cs typeface="Tahoma" panose="020B0604030504040204" pitchFamily="34" charset="0"/>
              </a:rPr>
              <a:t>.</a:t>
            </a:r>
          </a:p>
          <a:p>
            <a:pPr algn="r" rtl="1">
              <a:lnSpc>
                <a:spcPct val="150000"/>
              </a:lnSpc>
            </a:pPr>
            <a:r>
              <a:rPr lang="he-IL" altLang="he-IL" sz="2400">
                <a:latin typeface="Tahoma" panose="020B0604030504040204" pitchFamily="34" charset="0"/>
                <a:cs typeface="Tahoma" panose="020B0604030504040204" pitchFamily="34" charset="0"/>
              </a:rPr>
              <a:t>נתון הקוד הבא:</a:t>
            </a:r>
          </a:p>
          <a:p>
            <a:r>
              <a:rPr lang="en-US" altLang="he-IL" sz="2400" b="0">
                <a:latin typeface="Tahoma" panose="020B0604030504040204" pitchFamily="34" charset="0"/>
                <a:cs typeface="Tahoma" panose="020B0604030504040204" pitchFamily="34" charset="0"/>
              </a:rPr>
              <a:t>float fsum(float M[][8]){</a:t>
            </a:r>
          </a:p>
          <a:p>
            <a:pPr lvl="1"/>
            <a:r>
              <a:rPr lang="en-US" altLang="he-IL" sz="2400" b="0">
                <a:latin typeface="Tahoma" panose="020B0604030504040204" pitchFamily="34" charset="0"/>
                <a:cs typeface="Tahoma" panose="020B0604030504040204" pitchFamily="34" charset="0"/>
              </a:rPr>
              <a:t>int i,j;</a:t>
            </a:r>
          </a:p>
          <a:p>
            <a:pPr lvl="1"/>
            <a:r>
              <a:rPr lang="en-US" altLang="he-IL" sz="2400" b="0">
                <a:latin typeface="Tahoma" panose="020B0604030504040204" pitchFamily="34" charset="0"/>
                <a:cs typeface="Tahoma" panose="020B0604030504040204" pitchFamily="34" charset="0"/>
              </a:rPr>
              <a:t>float sum = 0;</a:t>
            </a:r>
          </a:p>
          <a:p>
            <a:pPr lvl="1"/>
            <a:r>
              <a:rPr lang="en-US" altLang="he-IL" sz="2400" b="0">
                <a:latin typeface="Tahoma" panose="020B0604030504040204" pitchFamily="34" charset="0"/>
                <a:cs typeface="Tahoma" panose="020B0604030504040204" pitchFamily="34" charset="0"/>
              </a:rPr>
              <a:t>for (i=0; i&lt;8; i++){</a:t>
            </a:r>
          </a:p>
          <a:p>
            <a:pPr lvl="1"/>
            <a:r>
              <a:rPr lang="en-US" altLang="he-IL" sz="2400" b="0">
                <a:latin typeface="Tahoma" panose="020B0604030504040204" pitchFamily="34" charset="0"/>
                <a:cs typeface="Tahoma" panose="020B0604030504040204" pitchFamily="34" charset="0"/>
              </a:rPr>
              <a:t>	for (j=0; j&lt;8; j++){</a:t>
            </a:r>
          </a:p>
          <a:p>
            <a:pPr lvl="1"/>
            <a:r>
              <a:rPr lang="en-US" altLang="he-IL" sz="2400" b="0">
                <a:latin typeface="Tahoma" panose="020B0604030504040204" pitchFamily="34" charset="0"/>
                <a:cs typeface="Tahoma" panose="020B0604030504040204" pitchFamily="34" charset="0"/>
              </a:rPr>
              <a:t>		sum += M[i][j]; //(*)</a:t>
            </a:r>
          </a:p>
          <a:p>
            <a:pPr lvl="1"/>
            <a:r>
              <a:rPr lang="en-US" altLang="he-IL" sz="2400" b="0">
                <a:latin typeface="Tahoma" panose="020B0604030504040204" pitchFamily="34" charset="0"/>
                <a:cs typeface="Tahoma" panose="020B0604030504040204" pitchFamily="34" charset="0"/>
              </a:rPr>
              <a:t>	}</a:t>
            </a:r>
          </a:p>
          <a:p>
            <a:pPr lvl="1"/>
            <a:r>
              <a:rPr lang="en-US" altLang="he-IL" sz="2400" b="0">
                <a:latin typeface="Tahoma" panose="020B0604030504040204" pitchFamily="34" charset="0"/>
                <a:cs typeface="Tahoma" panose="020B0604030504040204" pitchFamily="34" charset="0"/>
              </a:rPr>
              <a:t>}</a:t>
            </a:r>
          </a:p>
          <a:p>
            <a:pPr lvl="1"/>
            <a:r>
              <a:rPr lang="en-US" altLang="he-IL" sz="2400" b="0">
                <a:latin typeface="Tahoma" panose="020B0604030504040204" pitchFamily="34" charset="0"/>
                <a:cs typeface="Tahoma" panose="020B0604030504040204" pitchFamily="34" charset="0"/>
              </a:rPr>
              <a:t>return (sum);</a:t>
            </a:r>
          </a:p>
          <a:p>
            <a:r>
              <a:rPr lang="en-US" altLang="he-IL" sz="2400" b="0">
                <a:latin typeface="Tahoma" panose="020B0604030504040204" pitchFamily="34" charset="0"/>
                <a:cs typeface="Tahoma" panose="020B0604030504040204" pitchFamily="34" charset="0"/>
              </a:rPr>
              <a:t>}</a:t>
            </a:r>
          </a:p>
          <a:p>
            <a:pPr>
              <a:lnSpc>
                <a:spcPct val="150000"/>
              </a:lnSpc>
            </a:pPr>
            <a:endParaRPr lang="he-IL" altLang="he-IL" sz="2400">
              <a:latin typeface="Tahoma" panose="020B0604030504040204" pitchFamily="34" charset="0"/>
              <a:cs typeface="Tahoma" panose="020B060403050404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a:xfrm>
            <a:off x="323850" y="141288"/>
            <a:ext cx="8559800" cy="781050"/>
          </a:xfrm>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339" name="TextBox 3">
            <a:extLst>
              <a:ext uri="{FF2B5EF4-FFF2-40B4-BE49-F238E27FC236}">
                <a16:creationId xmlns:a16="http://schemas.microsoft.com/office/drawing/2014/main" id="{6B26D151-00D7-4BCA-865D-D028781C9E7A}"/>
              </a:ext>
            </a:extLst>
          </p:cNvPr>
          <p:cNvSpPr txBox="1">
            <a:spLocks noChangeArrowheads="1"/>
          </p:cNvSpPr>
          <p:nvPr/>
        </p:nvSpPr>
        <p:spPr bwMode="auto">
          <a:xfrm>
            <a:off x="395288" y="892175"/>
            <a:ext cx="8559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buFont typeface="Helvetica" panose="020B0604020202020204" pitchFamily="34" charset="0"/>
              <a:buAutoNum type="arabicParenR"/>
            </a:pPr>
            <a:r>
              <a:rPr lang="he-IL" altLang="he-IL" sz="2400" b="0">
                <a:latin typeface="Tahoma" panose="020B0604030504040204" pitchFamily="34" charset="0"/>
                <a:cs typeface="Tahoma" panose="020B0604030504040204" pitchFamily="34" charset="0"/>
              </a:rPr>
              <a:t>חשבו את מדד ה-</a:t>
            </a:r>
            <a:r>
              <a:rPr lang="en-US" altLang="he-IL" sz="2400" b="0">
                <a:latin typeface="Tahoma" panose="020B0604030504040204" pitchFamily="34" charset="0"/>
                <a:cs typeface="Tahoma" panose="020B0604030504040204" pitchFamily="34" charset="0"/>
              </a:rPr>
              <a:t>CPE</a:t>
            </a:r>
            <a:r>
              <a:rPr lang="he-IL" altLang="he-IL" sz="2400" b="0">
                <a:latin typeface="Tahoma" panose="020B0604030504040204" pitchFamily="34" charset="0"/>
                <a:cs typeface="Tahoma" panose="020B0604030504040204" pitchFamily="34" charset="0"/>
              </a:rPr>
              <a:t> של הפונקציה </a:t>
            </a:r>
            <a:r>
              <a:rPr lang="en-US" altLang="he-IL" sz="2400" b="0">
                <a:latin typeface="Tahoma" panose="020B0604030504040204" pitchFamily="34" charset="0"/>
                <a:cs typeface="Tahoma" panose="020B0604030504040204" pitchFamily="34" charset="0"/>
              </a:rPr>
              <a:t>fsum</a:t>
            </a:r>
            <a:r>
              <a:rPr lang="he-IL" altLang="he-IL" sz="2400" b="0">
                <a:latin typeface="Tahoma" panose="020B0604030504040204" pitchFamily="34" charset="0"/>
                <a:cs typeface="Tahoma" panose="020B0604030504040204" pitchFamily="34" charset="0"/>
              </a:rPr>
              <a:t>. הניחו כי המעבד עליו רצה הפונקציה הינו פנטיום 3, וחוץ מן המטריצה כל המשתנים שמורים על הרגיסטרים. התעלמו ממימדי המטריצה הקבועים, וחשבו עבור מימד </a:t>
            </a:r>
            <a:r>
              <a:rPr lang="en-US" altLang="he-IL" sz="2400" b="0">
                <a:latin typeface="Tahoma" panose="020B0604030504040204" pitchFamily="34" charset="0"/>
                <a:cs typeface="Tahoma" panose="020B0604030504040204" pitchFamily="34" charset="0"/>
              </a:rPr>
              <a:t>n</a:t>
            </a:r>
            <a:r>
              <a:rPr lang="he-IL" altLang="he-IL" sz="2400" b="0">
                <a:latin typeface="Tahoma" panose="020B0604030504040204" pitchFamily="34" charset="0"/>
                <a:cs typeface="Tahoma" panose="020B0604030504040204" pitchFamily="34" charset="0"/>
              </a:rPr>
              <a:t> כלשהו.</a:t>
            </a:r>
            <a:br>
              <a:rPr lang="en-US" altLang="he-IL" sz="2400" b="0">
                <a:latin typeface="Tahoma" panose="020B0604030504040204" pitchFamily="34" charset="0"/>
                <a:cs typeface="Tahoma" panose="020B0604030504040204" pitchFamily="34" charset="0"/>
              </a:rPr>
            </a:br>
            <a:r>
              <a:rPr lang="he-IL" altLang="he-IL" sz="2400">
                <a:latin typeface="Tahoma" panose="020B0604030504040204" pitchFamily="34" charset="0"/>
                <a:cs typeface="Tahoma" panose="020B0604030504040204" pitchFamily="34" charset="0"/>
              </a:rPr>
              <a:t>האם ניתן לשפר אותו?</a:t>
            </a:r>
            <a:endParaRPr lang="he-IL" altLang="he-IL" sz="2400" b="0">
              <a:latin typeface="Tahoma" panose="020B0604030504040204" pitchFamily="34" charset="0"/>
              <a:cs typeface="Tahoma" panose="020B060403050404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A021EB-E3B7-4698-8011-052ACF7928AC}"/>
              </a:ext>
            </a:extLst>
          </p:cNvPr>
          <p:cNvSpPr>
            <a:spLocks noGrp="1" noChangeArrowheads="1"/>
          </p:cNvSpPr>
          <p:nvPr>
            <p:ph type="title"/>
          </p:nvPr>
        </p:nvSpPr>
        <p:spPr/>
        <p:txBody>
          <a:bodyPr/>
          <a:lstStyle/>
          <a:p>
            <a:pPr>
              <a:defRPr/>
            </a:pPr>
            <a:r>
              <a:rPr lang="he-IL" altLang="he-IL">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תרגיל 2</a:t>
            </a:r>
            <a:endParaRPr lang="en-US" altLang="he-IL"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363" name="TextBox 3">
            <a:extLst>
              <a:ext uri="{FF2B5EF4-FFF2-40B4-BE49-F238E27FC236}">
                <a16:creationId xmlns:a16="http://schemas.microsoft.com/office/drawing/2014/main" id="{66C83425-3C61-4FA3-88D1-7FCA0BD374FB}"/>
              </a:ext>
            </a:extLst>
          </p:cNvPr>
          <p:cNvSpPr txBox="1">
            <a:spLocks noChangeArrowheads="1"/>
          </p:cNvSpPr>
          <p:nvPr/>
        </p:nvSpPr>
        <p:spPr bwMode="auto">
          <a:xfrm>
            <a:off x="395288" y="1081088"/>
            <a:ext cx="85598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rtl="1">
              <a:lnSpc>
                <a:spcPct val="150000"/>
              </a:lnSpc>
            </a:pPr>
            <a:r>
              <a:rPr lang="he-IL" altLang="he-IL" sz="2400" u="sng">
                <a:latin typeface="Tahoma" panose="020B0604030504040204" pitchFamily="34" charset="0"/>
                <a:cs typeface="Tahoma" panose="020B0604030504040204" pitchFamily="34" charset="0"/>
              </a:rPr>
              <a:t>סעיף 1 – פתרון:</a:t>
            </a:r>
          </a:p>
          <a:p>
            <a:pPr algn="r" rtl="1">
              <a:lnSpc>
                <a:spcPct val="150000"/>
              </a:lnSpc>
            </a:pPr>
            <a:endParaRPr lang="he-IL" altLang="he-IL" sz="2400" b="0">
              <a:latin typeface="Tahoma" panose="020B0604030504040204" pitchFamily="34" charset="0"/>
              <a:cs typeface="Tahoma" panose="020B0604030504040204" pitchFamily="34" charset="0"/>
            </a:endParaRPr>
          </a:p>
        </p:txBody>
      </p:sp>
      <p:pic>
        <p:nvPicPr>
          <p:cNvPr id="15364" name="Picture 7171">
            <a:extLst>
              <a:ext uri="{FF2B5EF4-FFF2-40B4-BE49-F238E27FC236}">
                <a16:creationId xmlns:a16="http://schemas.microsoft.com/office/drawing/2014/main" id="{16440729-3B5B-4B79-89DB-7CEFD14B4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1787525"/>
            <a:ext cx="371475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class02">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3F6C19"/>
      </a:accent3>
      <a:accent4>
        <a:srgbClr val="00ADDC"/>
      </a:accent4>
      <a:accent5>
        <a:srgbClr val="738AC8"/>
      </a:accent5>
      <a:accent6>
        <a:srgbClr val="1AB39F"/>
      </a:accent6>
      <a:hlink>
        <a:srgbClr val="EB8803"/>
      </a:hlink>
      <a:folHlink>
        <a:srgbClr val="5F7791"/>
      </a:folHlink>
    </a:clrScheme>
    <a:fontScheme name="class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clas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lass0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36379</TotalTime>
  <Pages>35</Pages>
  <Words>1684</Words>
  <Application>Microsoft Office PowerPoint</Application>
  <PresentationFormat>Letter Paper (8.5x11 in)</PresentationFormat>
  <Paragraphs>187</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Helvetica</vt:lpstr>
      <vt:lpstr>Arial</vt:lpstr>
      <vt:lpstr>Wingdings</vt:lpstr>
      <vt:lpstr>Times New Roman</vt:lpstr>
      <vt:lpstr>Century Gothic</vt:lpstr>
      <vt:lpstr>Tahoma</vt:lpstr>
      <vt:lpstr>class02</vt:lpstr>
      <vt:lpstr>ארגון המחשב  ומערכות הפעלה</vt:lpstr>
      <vt:lpstr>תרגיל 1</vt:lpstr>
      <vt:lpstr>תרגיל 1</vt:lpstr>
      <vt:lpstr>תרגיל 1</vt:lpstr>
      <vt:lpstr>תרגיל 1</vt:lpstr>
      <vt:lpstr>תרגיל 1</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lpstr>תרגיל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Integer Arithmetic</dc:title>
  <dc:creator>Randal E. Bryant and David R. O'Hallaron</dc:creator>
  <cp:lastModifiedBy>Ofer Strichman</cp:lastModifiedBy>
  <cp:revision>725</cp:revision>
  <cp:lastPrinted>1998-08-31T18:34:23Z</cp:lastPrinted>
  <dcterms:created xsi:type="dcterms:W3CDTF">1998-08-11T09:19:24Z</dcterms:created>
  <dcterms:modified xsi:type="dcterms:W3CDTF">2020-07-14T19:52:24Z</dcterms:modified>
</cp:coreProperties>
</file>